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272" r:id="rId3"/>
    <p:sldId id="256" r:id="rId4"/>
    <p:sldId id="257" r:id="rId5"/>
    <p:sldId id="263" r:id="rId6"/>
    <p:sldId id="265" r:id="rId7"/>
    <p:sldId id="264" r:id="rId8"/>
    <p:sldId id="258" r:id="rId9"/>
    <p:sldId id="259" r:id="rId10"/>
    <p:sldId id="260" r:id="rId11"/>
    <p:sldId id="266" r:id="rId12"/>
    <p:sldId id="261" r:id="rId13"/>
    <p:sldId id="267" r:id="rId14"/>
    <p:sldId id="262" r:id="rId15"/>
    <p:sldId id="268" r:id="rId16"/>
    <p:sldId id="270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6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4261-4F9F-4C9F-9745-0E44895BF711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9C4B-B236-4040-8C92-1178AD513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1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99C4B-B236-4040-8C92-1178AD513AF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35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99C4B-B236-4040-8C92-1178AD513AF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27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8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4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11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2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1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4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3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5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8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9655" y="528965"/>
            <a:ext cx="11168688" cy="48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1634" y="2004404"/>
            <a:ext cx="11570969" cy="567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3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951876-E11D-4856-9B97-4636B978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20" y="2813180"/>
            <a:ext cx="5164640" cy="51646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2704" y="4421944"/>
            <a:ext cx="14678025" cy="42178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607060" algn="ctr">
              <a:lnSpc>
                <a:spcPct val="176300"/>
              </a:lnSpc>
            </a:pPr>
            <a:r>
              <a:rPr lang="pt-BR" sz="3200" spc="55" dirty="0">
                <a:solidFill>
                  <a:srgbClr val="FFFFFF"/>
                </a:solidFill>
                <a:latin typeface="Tahoma"/>
                <a:cs typeface="Tahoma"/>
              </a:rPr>
              <a:t>SIM,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BATIDA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7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5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60" dirty="0">
                <a:solidFill>
                  <a:srgbClr val="FFFFFF"/>
                </a:solidFill>
                <a:latin typeface="Tahoma"/>
                <a:cs typeface="Tahoma"/>
              </a:rPr>
              <a:t>CHAMADO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FORÇA,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7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5" dirty="0">
                <a:solidFill>
                  <a:srgbClr val="FFFFFF"/>
                </a:solidFill>
                <a:latin typeface="Tahoma"/>
                <a:cs typeface="Tahoma"/>
              </a:rPr>
              <a:t>TODOS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0" dirty="0">
                <a:solidFill>
                  <a:srgbClr val="FFFFFF"/>
                </a:solidFill>
                <a:latin typeface="Tahoma"/>
                <a:cs typeface="Tahoma"/>
              </a:rPr>
              <a:t>SOAREM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7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80" dirty="0">
                <a:solidFill>
                  <a:srgbClr val="FFFFFF"/>
                </a:solidFill>
                <a:latin typeface="Tahoma"/>
                <a:cs typeface="Tahoma"/>
              </a:rPr>
              <a:t>UNÍSSONO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CORRER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sz="3200" spc="229" dirty="0">
                <a:solidFill>
                  <a:srgbClr val="FFFFFF"/>
                </a:solidFill>
                <a:latin typeface="Tahoma"/>
                <a:cs typeface="Tahoma"/>
              </a:rPr>
              <a:t>FUNÇÃO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00" dirty="0">
                <a:solidFill>
                  <a:srgbClr val="FFFFFF"/>
                </a:solidFill>
                <a:latin typeface="Tahoma"/>
                <a:cs typeface="Tahoma"/>
              </a:rPr>
              <a:t>RELIGIOSA,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AQUELE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0" dirty="0">
                <a:solidFill>
                  <a:srgbClr val="FFFFFF"/>
                </a:solidFill>
                <a:latin typeface="Tahoma"/>
                <a:cs typeface="Tahoma"/>
              </a:rPr>
              <a:t>SOM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9" dirty="0">
                <a:solidFill>
                  <a:srgbClr val="FFFFFF"/>
                </a:solidFill>
                <a:latin typeface="Tahoma"/>
                <a:cs typeface="Tahoma"/>
              </a:rPr>
              <a:t>REVERBERA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9" dirty="0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PODEROSAMENTE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PSIQUISMO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70" dirty="0">
                <a:solidFill>
                  <a:srgbClr val="FFFFFF"/>
                </a:solidFill>
                <a:latin typeface="Tahoma"/>
                <a:cs typeface="Tahoma"/>
              </a:rPr>
              <a:t>DOS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PARTICIPANTES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35" dirty="0">
                <a:solidFill>
                  <a:srgbClr val="FFFFFF"/>
                </a:solidFill>
                <a:latin typeface="Tahoma"/>
                <a:cs typeface="Tahoma"/>
              </a:rPr>
              <a:t>FACILITANDO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5" dirty="0">
                <a:solidFill>
                  <a:srgbClr val="FFFFFF"/>
                </a:solidFill>
                <a:latin typeface="Tahoma"/>
                <a:cs typeface="Tahoma"/>
              </a:rPr>
              <a:t>EXPANSÃO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5" dirty="0">
                <a:solidFill>
                  <a:srgbClr val="FFFFFF"/>
                </a:solidFill>
                <a:latin typeface="Tahoma"/>
                <a:cs typeface="Tahoma"/>
              </a:rPr>
              <a:t>CONSCIÊNCIA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FAVORECE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0" dirty="0">
                <a:solidFill>
                  <a:srgbClr val="FFFFFF"/>
                </a:solidFill>
                <a:latin typeface="Tahoma"/>
                <a:cs typeface="Tahoma"/>
              </a:rPr>
              <a:t>SERVIÇO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90" dirty="0">
                <a:solidFill>
                  <a:srgbClr val="FFFFFF"/>
                </a:solidFill>
                <a:latin typeface="Tahoma"/>
                <a:cs typeface="Tahoma"/>
              </a:rPr>
              <a:t>ESPIRITUAL.</a:t>
            </a:r>
            <a:endParaRPr lang="pt-BR" sz="32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26" y="0"/>
            <a:ext cx="3627384" cy="2510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0" y="599891"/>
            <a:ext cx="7620000" cy="6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8485" marR="5080" indent="-1836420" algn="ctr">
              <a:lnSpc>
                <a:spcPct val="110700"/>
              </a:lnSpc>
              <a:spcBef>
                <a:spcPts val="100"/>
              </a:spcBef>
              <a:tabLst>
                <a:tab pos="2454910" algn="l"/>
                <a:tab pos="3158490" algn="l"/>
                <a:tab pos="5587365" algn="l"/>
              </a:tabLst>
            </a:pP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725" dirty="0">
                <a:solidFill>
                  <a:srgbClr val="00B050"/>
                </a:solidFill>
              </a:rPr>
              <a:t>S</a:t>
            </a:r>
            <a:r>
              <a:rPr lang="pt-BR" sz="4000" spc="1135" dirty="0">
                <a:solidFill>
                  <a:srgbClr val="00B050"/>
                </a:solidFill>
              </a:rPr>
              <a:t>P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sz="4000" spc="1090" dirty="0">
                <a:solidFill>
                  <a:srgbClr val="00B050"/>
                </a:solidFill>
              </a:rPr>
              <a:t>D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lang="pt-BR" sz="4000" spc="1275" dirty="0">
                <a:solidFill>
                  <a:srgbClr val="00B050"/>
                </a:solidFill>
              </a:rPr>
              <a:t> </a:t>
            </a:r>
            <a:r>
              <a:rPr lang="pt-BR" sz="4000" spc="-85" dirty="0">
                <a:solidFill>
                  <a:srgbClr val="00B050"/>
                </a:solidFill>
              </a:rPr>
              <a:t>&amp; </a:t>
            </a:r>
            <a:r>
              <a:rPr lang="pt-BR" sz="4000" spc="-370" dirty="0">
                <a:solidFill>
                  <a:srgbClr val="00B050"/>
                </a:solidFill>
              </a:rPr>
              <a:t>  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sz="4000" spc="969" dirty="0">
                <a:solidFill>
                  <a:srgbClr val="00B050"/>
                </a:solidFill>
              </a:rPr>
              <a:t>R</a:t>
            </a:r>
            <a:r>
              <a:rPr lang="pt-BR" sz="4000" spc="1820" dirty="0">
                <a:solidFill>
                  <a:srgbClr val="00B050"/>
                </a:solidFill>
              </a:rPr>
              <a:t>M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sz="4000" dirty="0">
                <a:solidFill>
                  <a:srgbClr val="00B050"/>
                </a:solidFill>
              </a:rPr>
              <a:t>	</a:t>
            </a:r>
            <a:r>
              <a:rPr lang="pt-BR" sz="4000" dirty="0">
                <a:solidFill>
                  <a:srgbClr val="00B050"/>
                </a:solidFill>
              </a:rPr>
              <a:t> </a:t>
            </a:r>
            <a:endParaRPr sz="4000" dirty="0">
              <a:solidFill>
                <a:srgbClr val="00B05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1784811"/>
            <a:ext cx="183844" cy="1895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432919" y="1222815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3"/>
                </a:moveTo>
                <a:lnTo>
                  <a:pt x="109800" y="109428"/>
                </a:lnTo>
                <a:lnTo>
                  <a:pt x="135579" y="0"/>
                </a:lnTo>
                <a:lnTo>
                  <a:pt x="145211" y="112181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2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3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56306" y="111005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9433483"/>
            <a:ext cx="183844" cy="18952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432919" y="8871479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0" y="109427"/>
                </a:lnTo>
                <a:lnTo>
                  <a:pt x="135578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56304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037" y="9433483"/>
            <a:ext cx="183844" cy="18952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15002" y="8871480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1" y="109427"/>
                </a:lnTo>
                <a:lnTo>
                  <a:pt x="135579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4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388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60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1" y="190528"/>
                </a:lnTo>
                <a:lnTo>
                  <a:pt x="405416" y="300012"/>
                </a:lnTo>
                <a:lnTo>
                  <a:pt x="235274" y="240599"/>
                </a:lnTo>
                <a:lnTo>
                  <a:pt x="178198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60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0CC7D9-FA96-47D7-A955-B92BBE73ADCA}"/>
              </a:ext>
            </a:extLst>
          </p:cNvPr>
          <p:cNvSpPr txBox="1"/>
          <p:nvPr/>
        </p:nvSpPr>
        <p:spPr>
          <a:xfrm>
            <a:off x="3962400" y="1807313"/>
            <a:ext cx="9144000" cy="148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75" algn="ctr">
              <a:lnSpc>
                <a:spcPct val="150000"/>
              </a:lnSpc>
              <a:spcBef>
                <a:spcPts val="130"/>
              </a:spcBef>
            </a:pP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7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dirty="0">
                <a:solidFill>
                  <a:srgbClr val="FFFFFF"/>
                </a:solidFill>
                <a:latin typeface="Tahoma"/>
                <a:cs typeface="Tahoma"/>
              </a:rPr>
              <a:t>“É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5" dirty="0">
                <a:solidFill>
                  <a:srgbClr val="FFFFFF"/>
                </a:solidFill>
                <a:latin typeface="Tahoma"/>
                <a:cs typeface="Tahoma"/>
              </a:rPr>
              <a:t>ARMA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55" dirty="0">
                <a:solidFill>
                  <a:srgbClr val="FFFFFF"/>
                </a:solidFill>
                <a:latin typeface="Tahoma"/>
                <a:cs typeface="Tahoma"/>
              </a:rPr>
              <a:t>DAIMISTA”…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79375" algn="ctr">
              <a:lnSpc>
                <a:spcPct val="150000"/>
              </a:lnSpc>
              <a:spcBef>
                <a:spcPts val="130"/>
              </a:spcBef>
            </a:pPr>
            <a:r>
              <a:rPr lang="pt-BR" sz="3200" spc="190" dirty="0">
                <a:solidFill>
                  <a:srgbClr val="FFFFFF"/>
                </a:solidFill>
                <a:latin typeface="Tahoma"/>
                <a:cs typeface="Tahoma"/>
              </a:rPr>
              <a:t>“QUANDO 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70" dirty="0">
                <a:solidFill>
                  <a:srgbClr val="FFFFFF"/>
                </a:solidFill>
                <a:latin typeface="Tahoma"/>
                <a:cs typeface="Tahoma"/>
              </a:rPr>
              <a:t>INSTRUMENTO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50" dirty="0">
                <a:solidFill>
                  <a:srgbClr val="FFFFFF"/>
                </a:solidFill>
                <a:latin typeface="Tahoma"/>
                <a:cs typeface="Tahoma"/>
              </a:rPr>
              <a:t>VIRA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35" dirty="0">
                <a:solidFill>
                  <a:srgbClr val="FFFFFF"/>
                </a:solidFill>
                <a:latin typeface="Tahoma"/>
                <a:cs typeface="Tahoma"/>
              </a:rPr>
              <a:t>ESPADA”.</a:t>
            </a:r>
            <a:endParaRPr lang="pt-BR" sz="3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87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0" y="2272303"/>
            <a:ext cx="11056721" cy="66927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76300"/>
              </a:lnSpc>
            </a:pPr>
            <a:r>
              <a:rPr sz="3600" spc="145" dirty="0">
                <a:solidFill>
                  <a:srgbClr val="FFFFFF"/>
                </a:solidFill>
                <a:latin typeface="Tahoma"/>
                <a:cs typeface="Tahoma"/>
              </a:rPr>
              <a:t>INFELIZMENTE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00" dirty="0">
                <a:solidFill>
                  <a:srgbClr val="FFFFFF"/>
                </a:solidFill>
                <a:latin typeface="Tahoma"/>
                <a:cs typeface="Tahoma"/>
              </a:rPr>
              <a:t>ESSA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40" dirty="0">
                <a:solidFill>
                  <a:srgbClr val="FFFFFF"/>
                </a:solidFill>
                <a:latin typeface="Tahoma"/>
                <a:cs typeface="Tahoma"/>
              </a:rPr>
              <a:t>“ARMA”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3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7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Tahoma"/>
                <a:cs typeface="Tahoma"/>
              </a:rPr>
              <a:t>TORNA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25" dirty="0">
                <a:solidFill>
                  <a:srgbClr val="FFFFFF"/>
                </a:solidFill>
                <a:latin typeface="Tahoma"/>
                <a:cs typeface="Tahoma"/>
              </a:rPr>
              <a:t>PODE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Tahoma"/>
                <a:cs typeface="Tahoma"/>
              </a:rPr>
              <a:t>VOLTAR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Tahoma"/>
                <a:cs typeface="Tahoma"/>
              </a:rPr>
              <a:t>CONTRA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8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45" dirty="0">
                <a:solidFill>
                  <a:srgbClr val="FFFFFF"/>
                </a:solidFill>
                <a:latin typeface="Tahoma"/>
                <a:cs typeface="Tahoma"/>
              </a:rPr>
              <a:t>PARTICIPANTES </a:t>
            </a:r>
            <a:r>
              <a:rPr sz="3600" spc="23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90" dirty="0">
                <a:solidFill>
                  <a:srgbClr val="FFFFFF"/>
                </a:solidFill>
                <a:latin typeface="Tahoma"/>
                <a:cs typeface="Tahoma"/>
              </a:rPr>
              <a:t>BAILAM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54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30" dirty="0">
                <a:solidFill>
                  <a:srgbClr val="FFFFFF"/>
                </a:solidFill>
                <a:latin typeface="Tahoma"/>
                <a:cs typeface="Tahoma"/>
              </a:rPr>
              <a:t>LADO,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40" dirty="0">
                <a:solidFill>
                  <a:srgbClr val="FFFFFF"/>
                </a:solidFill>
                <a:latin typeface="Tahoma"/>
                <a:cs typeface="Tahoma"/>
              </a:rPr>
              <a:t>PROVOCANDO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95" dirty="0">
                <a:solidFill>
                  <a:srgbClr val="FFFFFF"/>
                </a:solidFill>
                <a:latin typeface="Tahoma"/>
                <a:cs typeface="Tahoma"/>
              </a:rPr>
              <a:t>DESCONCENTRAÇÃO,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Tahoma"/>
                <a:cs typeface="Tahoma"/>
              </a:rPr>
              <a:t>IRRITABILIDADE,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Tahoma"/>
                <a:cs typeface="Tahoma"/>
              </a:rPr>
              <a:t>DESARMONIA,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00" dirty="0">
                <a:solidFill>
                  <a:srgbClr val="FFFFFF"/>
                </a:solidFill>
                <a:latin typeface="Tahoma"/>
                <a:cs typeface="Tahoma"/>
              </a:rPr>
              <a:t>SURDEZ </a:t>
            </a:r>
            <a:r>
              <a:rPr lang="pt-BR" sz="3600" spc="200" dirty="0">
                <a:solidFill>
                  <a:srgbClr val="FFFFFF"/>
                </a:solidFill>
                <a:latin typeface="Tahoma"/>
                <a:cs typeface="Tahoma"/>
              </a:rPr>
              <a:t>                       </a:t>
            </a:r>
            <a:r>
              <a:rPr sz="3600" spc="200" dirty="0">
                <a:solidFill>
                  <a:srgbClr val="FFFFFF"/>
                </a:solidFill>
                <a:latin typeface="Tahoma"/>
                <a:cs typeface="Tahoma"/>
              </a:rPr>
              <a:t>TEMPORÁRIA</a:t>
            </a:r>
            <a:r>
              <a:rPr lang="pt-BR" sz="3600" spc="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20" dirty="0">
                <a:solidFill>
                  <a:srgbClr val="FFFFFF"/>
                </a:solidFill>
                <a:latin typeface="Tahoma"/>
                <a:cs typeface="Tahoma"/>
              </a:rPr>
              <a:t>DOR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90" dirty="0">
                <a:solidFill>
                  <a:srgbClr val="FFFFFF"/>
                </a:solidFill>
                <a:latin typeface="Tahoma"/>
                <a:cs typeface="Tahoma"/>
              </a:rPr>
              <a:t>AURICULAR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Tahoma"/>
                <a:cs typeface="Tahoma"/>
              </a:rPr>
              <a:t>AGUDA</a:t>
            </a:r>
            <a:r>
              <a:rPr lang="pt-BR" sz="3600" spc="180" dirty="0">
                <a:solidFill>
                  <a:srgbClr val="FFFFFF"/>
                </a:solidFill>
                <a:latin typeface="Tahoma"/>
                <a:cs typeface="Tahoma"/>
              </a:rPr>
              <a:t> E A DESARMONIA DO COLETIVO</a:t>
            </a:r>
            <a:r>
              <a:rPr sz="3600" spc="18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26" y="0"/>
            <a:ext cx="3627384" cy="2510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7800" y="706192"/>
            <a:ext cx="9354266" cy="6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8485" marR="5080" indent="-1836420" algn="ctr">
              <a:lnSpc>
                <a:spcPct val="110700"/>
              </a:lnSpc>
              <a:spcBef>
                <a:spcPts val="100"/>
              </a:spcBef>
              <a:tabLst>
                <a:tab pos="2454910" algn="l"/>
                <a:tab pos="3158490" algn="l"/>
                <a:tab pos="5587365" algn="l"/>
              </a:tabLst>
            </a:pPr>
            <a:r>
              <a:rPr lang="pt-BR" sz="4000" spc="969" dirty="0">
                <a:solidFill>
                  <a:srgbClr val="00B050"/>
                </a:solidFill>
              </a:rPr>
              <a:t>R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1135" dirty="0">
                <a:solidFill>
                  <a:srgbClr val="00B050"/>
                </a:solidFill>
              </a:rPr>
              <a:t>P</a:t>
            </a:r>
            <a:r>
              <a:rPr sz="4000" spc="480" dirty="0">
                <a:solidFill>
                  <a:srgbClr val="00B050"/>
                </a:solidFill>
              </a:rPr>
              <a:t>I</a:t>
            </a:r>
            <a:r>
              <a:rPr sz="4000" spc="780" dirty="0">
                <a:solidFill>
                  <a:srgbClr val="00B050"/>
                </a:solidFill>
              </a:rPr>
              <a:t>Q</a:t>
            </a:r>
            <a:r>
              <a:rPr sz="4000" spc="725" dirty="0">
                <a:solidFill>
                  <a:srgbClr val="00B050"/>
                </a:solidFill>
              </a:rPr>
              <a:t>U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675" dirty="0">
                <a:solidFill>
                  <a:srgbClr val="00B050"/>
                </a:solidFill>
              </a:rPr>
              <a:t>S</a:t>
            </a:r>
            <a:r>
              <a:rPr lang="pt-BR" sz="4000" spc="675" dirty="0">
                <a:solidFill>
                  <a:srgbClr val="00B050"/>
                </a:solidFill>
              </a:rPr>
              <a:t> &amp; </a:t>
            </a:r>
            <a:r>
              <a:rPr sz="4000" spc="1090" dirty="0">
                <a:solidFill>
                  <a:srgbClr val="00B050"/>
                </a:solidFill>
              </a:rPr>
              <a:t>D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725" dirty="0">
                <a:solidFill>
                  <a:srgbClr val="00B050"/>
                </a:solidFill>
              </a:rPr>
              <a:t>S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sz="4000" spc="969" dirty="0">
                <a:solidFill>
                  <a:srgbClr val="00B050"/>
                </a:solidFill>
              </a:rPr>
              <a:t>R</a:t>
            </a:r>
            <a:r>
              <a:rPr lang="pt-BR" sz="4000" spc="1820" dirty="0">
                <a:solidFill>
                  <a:srgbClr val="00B050"/>
                </a:solidFill>
              </a:rPr>
              <a:t>M</a:t>
            </a:r>
            <a:r>
              <a:rPr sz="4000" spc="780" dirty="0">
                <a:solidFill>
                  <a:srgbClr val="00B050"/>
                </a:solidFill>
              </a:rPr>
              <a:t>O</a:t>
            </a:r>
            <a:r>
              <a:rPr lang="pt-BR" sz="4000" spc="1315" dirty="0">
                <a:solidFill>
                  <a:srgbClr val="00B050"/>
                </a:solidFill>
              </a:rPr>
              <a:t>N</a:t>
            </a:r>
            <a:r>
              <a:rPr sz="4000" spc="480" dirty="0">
                <a:solidFill>
                  <a:srgbClr val="00B050"/>
                </a:solidFill>
              </a:rPr>
              <a:t>I</a:t>
            </a:r>
            <a:r>
              <a:rPr sz="4000" spc="1225" dirty="0">
                <a:solidFill>
                  <a:srgbClr val="00B050"/>
                </a:solidFill>
              </a:rPr>
              <a:t>A</a:t>
            </a:r>
            <a:endParaRPr sz="4000" dirty="0">
              <a:solidFill>
                <a:srgbClr val="00B05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1784811"/>
            <a:ext cx="183844" cy="1895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432919" y="1222815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3"/>
                </a:moveTo>
                <a:lnTo>
                  <a:pt x="109800" y="109428"/>
                </a:lnTo>
                <a:lnTo>
                  <a:pt x="135579" y="0"/>
                </a:lnTo>
                <a:lnTo>
                  <a:pt x="145211" y="112181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2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3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56306" y="111005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9433483"/>
            <a:ext cx="183844" cy="18952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432919" y="8871479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0" y="109427"/>
                </a:lnTo>
                <a:lnTo>
                  <a:pt x="135578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56304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037" y="9433483"/>
            <a:ext cx="183844" cy="18952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15002" y="8871480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1" y="109427"/>
                </a:lnTo>
                <a:lnTo>
                  <a:pt x="135579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4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388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60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1" y="190528"/>
                </a:lnTo>
                <a:lnTo>
                  <a:pt x="405416" y="300012"/>
                </a:lnTo>
                <a:lnTo>
                  <a:pt x="235274" y="240599"/>
                </a:lnTo>
                <a:lnTo>
                  <a:pt x="178198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60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26" y="0"/>
            <a:ext cx="3627384" cy="2510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7800" y="706192"/>
            <a:ext cx="9354266" cy="6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8485" marR="5080" indent="-1836420" algn="ctr">
              <a:lnSpc>
                <a:spcPct val="110700"/>
              </a:lnSpc>
              <a:spcBef>
                <a:spcPts val="100"/>
              </a:spcBef>
              <a:tabLst>
                <a:tab pos="2454910" algn="l"/>
                <a:tab pos="3158490" algn="l"/>
                <a:tab pos="5587365" algn="l"/>
              </a:tabLst>
            </a:pPr>
            <a:r>
              <a:rPr lang="pt-BR" sz="4000" spc="969" dirty="0">
                <a:solidFill>
                  <a:srgbClr val="00B050"/>
                </a:solidFill>
              </a:rPr>
              <a:t>R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1135" dirty="0">
                <a:solidFill>
                  <a:srgbClr val="00B050"/>
                </a:solidFill>
              </a:rPr>
              <a:t>P</a:t>
            </a:r>
            <a:r>
              <a:rPr sz="4000" spc="480" dirty="0">
                <a:solidFill>
                  <a:srgbClr val="00B050"/>
                </a:solidFill>
              </a:rPr>
              <a:t>I</a:t>
            </a:r>
            <a:r>
              <a:rPr sz="4000" spc="780" dirty="0">
                <a:solidFill>
                  <a:srgbClr val="00B050"/>
                </a:solidFill>
              </a:rPr>
              <a:t>Q</a:t>
            </a:r>
            <a:r>
              <a:rPr sz="4000" spc="725" dirty="0">
                <a:solidFill>
                  <a:srgbClr val="00B050"/>
                </a:solidFill>
              </a:rPr>
              <a:t>U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675" dirty="0">
                <a:solidFill>
                  <a:srgbClr val="00B050"/>
                </a:solidFill>
              </a:rPr>
              <a:t>S</a:t>
            </a:r>
            <a:r>
              <a:rPr lang="pt-BR" sz="4000" spc="675" dirty="0">
                <a:solidFill>
                  <a:srgbClr val="00B050"/>
                </a:solidFill>
              </a:rPr>
              <a:t> &amp; </a:t>
            </a:r>
            <a:r>
              <a:rPr sz="4000" spc="1090" dirty="0">
                <a:solidFill>
                  <a:srgbClr val="00B050"/>
                </a:solidFill>
              </a:rPr>
              <a:t>D</a:t>
            </a:r>
            <a:r>
              <a:rPr sz="4000" spc="815" dirty="0">
                <a:solidFill>
                  <a:srgbClr val="00B050"/>
                </a:solidFill>
              </a:rPr>
              <a:t>E</a:t>
            </a:r>
            <a:r>
              <a:rPr sz="4000" spc="725" dirty="0">
                <a:solidFill>
                  <a:srgbClr val="00B050"/>
                </a:solidFill>
              </a:rPr>
              <a:t>S</a:t>
            </a:r>
            <a:r>
              <a:rPr sz="4000" spc="1275" dirty="0">
                <a:solidFill>
                  <a:srgbClr val="00B050"/>
                </a:solidFill>
              </a:rPr>
              <a:t>A</a:t>
            </a:r>
            <a:r>
              <a:rPr sz="4000" spc="969" dirty="0">
                <a:solidFill>
                  <a:srgbClr val="00B050"/>
                </a:solidFill>
              </a:rPr>
              <a:t>R</a:t>
            </a:r>
            <a:r>
              <a:rPr lang="pt-BR" sz="4000" spc="1820" dirty="0">
                <a:solidFill>
                  <a:srgbClr val="00B050"/>
                </a:solidFill>
              </a:rPr>
              <a:t>M</a:t>
            </a:r>
            <a:r>
              <a:rPr sz="4000" spc="780" dirty="0">
                <a:solidFill>
                  <a:srgbClr val="00B050"/>
                </a:solidFill>
              </a:rPr>
              <a:t>O</a:t>
            </a:r>
            <a:r>
              <a:rPr lang="pt-BR" sz="4000" spc="1315" dirty="0">
                <a:solidFill>
                  <a:srgbClr val="00B050"/>
                </a:solidFill>
              </a:rPr>
              <a:t>N</a:t>
            </a:r>
            <a:r>
              <a:rPr sz="4000" spc="480" dirty="0">
                <a:solidFill>
                  <a:srgbClr val="00B050"/>
                </a:solidFill>
              </a:rPr>
              <a:t>I</a:t>
            </a:r>
            <a:r>
              <a:rPr sz="4000" spc="1225" dirty="0">
                <a:solidFill>
                  <a:srgbClr val="00B050"/>
                </a:solidFill>
              </a:rPr>
              <a:t>A</a:t>
            </a:r>
            <a:endParaRPr sz="4000" dirty="0">
              <a:solidFill>
                <a:srgbClr val="00B05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1784811"/>
            <a:ext cx="183844" cy="1895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432919" y="1222815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3"/>
                </a:moveTo>
                <a:lnTo>
                  <a:pt x="109800" y="109428"/>
                </a:lnTo>
                <a:lnTo>
                  <a:pt x="135579" y="0"/>
                </a:lnTo>
                <a:lnTo>
                  <a:pt x="145211" y="112181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2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3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56306" y="111005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0952" y="9433483"/>
            <a:ext cx="183844" cy="18952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432919" y="8871479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0" y="109427"/>
                </a:lnTo>
                <a:lnTo>
                  <a:pt x="135578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5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56304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59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0" y="190528"/>
                </a:lnTo>
                <a:lnTo>
                  <a:pt x="405416" y="300012"/>
                </a:lnTo>
                <a:lnTo>
                  <a:pt x="235273" y="240599"/>
                </a:lnTo>
                <a:lnTo>
                  <a:pt x="178197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037" y="9433483"/>
            <a:ext cx="183844" cy="18952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15002" y="8871480"/>
            <a:ext cx="257810" cy="250825"/>
          </a:xfrm>
          <a:custGeom>
            <a:avLst/>
            <a:gdLst/>
            <a:ahLst/>
            <a:cxnLst/>
            <a:rect l="l" t="t" r="r" b="b"/>
            <a:pathLst>
              <a:path w="257809" h="250825">
                <a:moveTo>
                  <a:pt x="0" y="83412"/>
                </a:moveTo>
                <a:lnTo>
                  <a:pt x="109801" y="109427"/>
                </a:lnTo>
                <a:lnTo>
                  <a:pt x="135579" y="0"/>
                </a:lnTo>
                <a:lnTo>
                  <a:pt x="145211" y="112180"/>
                </a:lnTo>
                <a:lnTo>
                  <a:pt x="257363" y="102947"/>
                </a:lnTo>
                <a:lnTo>
                  <a:pt x="153670" y="146328"/>
                </a:lnTo>
                <a:lnTo>
                  <a:pt x="197307" y="250281"/>
                </a:lnTo>
                <a:lnTo>
                  <a:pt x="123465" y="164854"/>
                </a:lnTo>
                <a:lnTo>
                  <a:pt x="38131" y="238077"/>
                </a:lnTo>
                <a:lnTo>
                  <a:pt x="96413" y="142006"/>
                </a:lnTo>
                <a:lnTo>
                  <a:pt x="0" y="83412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388" y="8758722"/>
            <a:ext cx="405765" cy="412750"/>
          </a:xfrm>
          <a:custGeom>
            <a:avLst/>
            <a:gdLst/>
            <a:ahLst/>
            <a:cxnLst/>
            <a:rect l="l" t="t" r="r" b="b"/>
            <a:pathLst>
              <a:path w="405765" h="412750">
                <a:moveTo>
                  <a:pt x="117060" y="0"/>
                </a:moveTo>
                <a:lnTo>
                  <a:pt x="221448" y="149158"/>
                </a:lnTo>
                <a:lnTo>
                  <a:pt x="367573" y="45553"/>
                </a:lnTo>
                <a:lnTo>
                  <a:pt x="261061" y="190528"/>
                </a:lnTo>
                <a:lnTo>
                  <a:pt x="405416" y="300012"/>
                </a:lnTo>
                <a:lnTo>
                  <a:pt x="235274" y="240599"/>
                </a:lnTo>
                <a:lnTo>
                  <a:pt x="178198" y="412159"/>
                </a:lnTo>
                <a:lnTo>
                  <a:pt x="179512" y="230362"/>
                </a:lnTo>
                <a:lnTo>
                  <a:pt x="0" y="226496"/>
                </a:lnTo>
                <a:lnTo>
                  <a:pt x="171086" y="173862"/>
                </a:lnTo>
                <a:lnTo>
                  <a:pt x="117060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E544A0-87DD-4A66-B902-5D86E48A051C}"/>
              </a:ext>
            </a:extLst>
          </p:cNvPr>
          <p:cNvSpPr txBox="1"/>
          <p:nvPr/>
        </p:nvSpPr>
        <p:spPr>
          <a:xfrm>
            <a:off x="3581400" y="1823564"/>
            <a:ext cx="12446896" cy="73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10" dirty="0">
                <a:solidFill>
                  <a:srgbClr val="FFFFFF"/>
                </a:solidFill>
                <a:latin typeface="Tahoma"/>
                <a:cs typeface="Tahoma"/>
              </a:rPr>
              <a:t>INDIVIDUO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0" dirty="0">
                <a:solidFill>
                  <a:srgbClr val="FFFFFF"/>
                </a:solidFill>
                <a:latin typeface="Tahoma"/>
                <a:cs typeface="Tahoma"/>
              </a:rPr>
              <a:t>PRENHE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40" dirty="0">
                <a:solidFill>
                  <a:srgbClr val="FFFFFF"/>
                </a:solidFill>
                <a:latin typeface="Tahoma"/>
                <a:cs typeface="Tahoma"/>
              </a:rPr>
              <a:t>ENTUSIASMO E ÊXTASE,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lang="pt-BR"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60" dirty="0">
                <a:solidFill>
                  <a:srgbClr val="FFFFFF"/>
                </a:solidFill>
                <a:latin typeface="Tahoma"/>
                <a:cs typeface="Tahoma"/>
              </a:rPr>
              <a:t>NÃO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5" dirty="0">
                <a:solidFill>
                  <a:srgbClr val="FFFFFF"/>
                </a:solidFill>
                <a:latin typeface="Tahoma"/>
                <a:cs typeface="Tahoma"/>
              </a:rPr>
              <a:t>SABE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40" dirty="0">
                <a:solidFill>
                  <a:srgbClr val="FFFFFF"/>
                </a:solidFill>
                <a:latin typeface="Tahoma"/>
                <a:cs typeface="Tahoma"/>
              </a:rPr>
              <a:t>LIDAR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54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VÔO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35" dirty="0">
                <a:solidFill>
                  <a:srgbClr val="FFFFFF"/>
                </a:solidFill>
                <a:latin typeface="Tahoma"/>
                <a:cs typeface="Tahoma"/>
              </a:rPr>
              <a:t>EXTÁTICO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PROPORCIONADO</a:t>
            </a:r>
            <a:r>
              <a:rPr lang="pt-BR"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PELA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DAIME </a:t>
            </a:r>
            <a:r>
              <a:rPr lang="pt-BR" sz="3200" spc="160" dirty="0">
                <a:solidFill>
                  <a:srgbClr val="FFFFFF"/>
                </a:solidFill>
                <a:latin typeface="Tahoma"/>
                <a:cs typeface="Tahoma"/>
              </a:rPr>
              <a:t>DESVIA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0" dirty="0">
                <a:solidFill>
                  <a:srgbClr val="FFFFFF"/>
                </a:solidFill>
                <a:latin typeface="Tahoma"/>
                <a:cs typeface="Tahoma"/>
              </a:rPr>
              <a:t>TOQUE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FF"/>
                </a:solidFill>
                <a:latin typeface="Tahoma"/>
                <a:cs typeface="Tahoma"/>
              </a:rPr>
              <a:t>SEU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65" dirty="0">
                <a:solidFill>
                  <a:srgbClr val="FFFFFF"/>
                </a:solidFill>
                <a:latin typeface="Tahoma"/>
                <a:cs typeface="Tahoma"/>
              </a:rPr>
              <a:t>MARACÁ </a:t>
            </a:r>
            <a:r>
              <a:rPr lang="pt-BR" sz="3200" spc="245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60" dirty="0">
                <a:solidFill>
                  <a:srgbClr val="FFFFFF"/>
                </a:solidFill>
                <a:latin typeface="Tahoma"/>
                <a:cs typeface="Tahoma"/>
              </a:rPr>
              <a:t>MARCAÇÃO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30" dirty="0">
                <a:solidFill>
                  <a:srgbClr val="FFFFFF"/>
                </a:solidFill>
                <a:latin typeface="Tahoma"/>
                <a:cs typeface="Tahoma"/>
              </a:rPr>
              <a:t>BÁSICA,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00" dirty="0">
                <a:solidFill>
                  <a:srgbClr val="FFFFFF"/>
                </a:solidFill>
                <a:latin typeface="Tahoma"/>
                <a:cs typeface="Tahoma"/>
              </a:rPr>
              <a:t>PRODUZINDO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80" dirty="0">
                <a:solidFill>
                  <a:srgbClr val="FFFFFF"/>
                </a:solidFill>
                <a:latin typeface="Tahoma"/>
                <a:cs typeface="Tahoma"/>
              </a:rPr>
              <a:t>VIRADAS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80" dirty="0">
                <a:solidFill>
                  <a:srgbClr val="FFFFFF"/>
                </a:solidFill>
                <a:latin typeface="Tahoma"/>
                <a:cs typeface="Tahoma"/>
              </a:rPr>
              <a:t>REPIQUES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5" dirty="0">
                <a:solidFill>
                  <a:srgbClr val="FFFFFF"/>
                </a:solidFill>
                <a:latin typeface="Tahoma"/>
                <a:cs typeface="Tahoma"/>
              </a:rPr>
              <a:t>DIFERENCIADOS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OU </a:t>
            </a:r>
            <a:r>
              <a:rPr lang="pt-BR" sz="3200" spc="190" dirty="0">
                <a:solidFill>
                  <a:srgbClr val="FFFFFF"/>
                </a:solidFill>
                <a:latin typeface="Tahoma"/>
                <a:cs typeface="Tahoma"/>
              </a:rPr>
              <a:t>BATE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7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40" dirty="0">
                <a:solidFill>
                  <a:srgbClr val="FFFFFF"/>
                </a:solidFill>
                <a:latin typeface="Tahoma"/>
                <a:cs typeface="Tahoma"/>
              </a:rPr>
              <a:t>MUITO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40" dirty="0">
                <a:solidFill>
                  <a:srgbClr val="FFFFFF"/>
                </a:solidFill>
                <a:latin typeface="Tahoma"/>
                <a:cs typeface="Tahoma"/>
              </a:rPr>
              <a:t>FORTE </a:t>
            </a:r>
            <a:r>
              <a:rPr lang="pt-BR" sz="3200" spc="210" dirty="0">
                <a:solidFill>
                  <a:srgbClr val="FFFFFF"/>
                </a:solidFill>
                <a:latin typeface="Tahoma"/>
                <a:cs typeface="Tahoma"/>
              </a:rPr>
              <a:t>AMPLIANDO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5" dirty="0">
                <a:solidFill>
                  <a:srgbClr val="FFFFFF"/>
                </a:solidFill>
                <a:latin typeface="Tahoma"/>
                <a:cs typeface="Tahoma"/>
              </a:rPr>
              <a:t>VOLUME,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TORNANDO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90" dirty="0">
                <a:solidFill>
                  <a:srgbClr val="FFFFFF"/>
                </a:solidFill>
                <a:latin typeface="Tahoma"/>
                <a:cs typeface="Tahoma"/>
              </a:rPr>
              <a:t>AGRESSIVAMENTE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40" dirty="0">
                <a:solidFill>
                  <a:srgbClr val="FFFFFF"/>
                </a:solidFill>
                <a:latin typeface="Tahoma"/>
                <a:cs typeface="Tahoma"/>
              </a:rPr>
              <a:t>ESTRIDENTE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0" dirty="0">
                <a:solidFill>
                  <a:srgbClr val="FFFFFF"/>
                </a:solidFill>
                <a:latin typeface="Tahoma"/>
                <a:cs typeface="Tahoma"/>
              </a:rPr>
              <a:t>SOM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0" dirty="0">
                <a:solidFill>
                  <a:srgbClr val="FFFFFF"/>
                </a:solidFill>
                <a:latin typeface="Tahoma"/>
                <a:cs typeface="Tahoma"/>
              </a:rPr>
              <a:t>PRODUZIDO,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45" dirty="0">
                <a:solidFill>
                  <a:srgbClr val="FFFFFF"/>
                </a:solidFill>
                <a:latin typeface="Tahoma"/>
                <a:cs typeface="Tahoma"/>
              </a:rPr>
              <a:t>ABAFANDO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60" dirty="0">
                <a:solidFill>
                  <a:srgbClr val="FFFFFF"/>
                </a:solidFill>
                <a:latin typeface="Tahoma"/>
                <a:cs typeface="Tahoma"/>
              </a:rPr>
              <a:t>OS </a:t>
            </a:r>
            <a:r>
              <a:rPr lang="pt-BR" sz="3200" spc="125" dirty="0">
                <a:solidFill>
                  <a:srgbClr val="FFFFFF"/>
                </a:solidFill>
                <a:latin typeface="Tahoma"/>
                <a:cs typeface="Tahoma"/>
              </a:rPr>
              <a:t>CÂNTICOS,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5" dirty="0">
                <a:solidFill>
                  <a:srgbClr val="FFFFFF"/>
                </a:solidFill>
                <a:latin typeface="Tahoma"/>
                <a:cs typeface="Tahoma"/>
              </a:rPr>
              <a:t>FORÇANDO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8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170" dirty="0">
                <a:solidFill>
                  <a:srgbClr val="FFFFFF"/>
                </a:solidFill>
                <a:latin typeface="Tahoma"/>
                <a:cs typeface="Tahoma"/>
              </a:rPr>
              <a:t>MÚSICOS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AUMENTAR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20" dirty="0">
                <a:solidFill>
                  <a:srgbClr val="FFFFFF"/>
                </a:solidFill>
                <a:latin typeface="Tahoma"/>
                <a:cs typeface="Tahoma"/>
              </a:rPr>
              <a:t>VOLUME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80" dirty="0">
                <a:solidFill>
                  <a:srgbClr val="FFFFFF"/>
                </a:solidFill>
                <a:latin typeface="Tahoma"/>
                <a:cs typeface="Tahoma"/>
              </a:rPr>
              <a:t>SOM,</a:t>
            </a:r>
            <a:r>
              <a:rPr lang="pt-BR"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15" dirty="0">
                <a:solidFill>
                  <a:srgbClr val="FFFF00"/>
                </a:solidFill>
                <a:latin typeface="Tahoma"/>
                <a:cs typeface="Tahoma"/>
              </a:rPr>
              <a:t>INCOMODANDO</a:t>
            </a:r>
            <a:r>
              <a:rPr lang="pt-BR" sz="3200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pt-BR" sz="3200" spc="195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lang="pt-BR" sz="32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pt-BR" sz="3200" spc="204" dirty="0">
                <a:solidFill>
                  <a:srgbClr val="FFFF00"/>
                </a:solidFill>
                <a:latin typeface="Tahoma"/>
                <a:cs typeface="Tahoma"/>
              </a:rPr>
              <a:t>PREJUDICANDO</a:t>
            </a:r>
            <a:r>
              <a:rPr lang="pt-BR" sz="32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pt-BR" sz="3200" spc="170" dirty="0">
                <a:solidFill>
                  <a:srgbClr val="FFFF00"/>
                </a:solidFill>
                <a:latin typeface="Tahoma"/>
                <a:cs typeface="Tahoma"/>
              </a:rPr>
              <a:t>OS IRMÃOS À SUA VOLTA, </a:t>
            </a:r>
            <a:r>
              <a:rPr lang="pt-BR" sz="3200" spc="204" dirty="0">
                <a:solidFill>
                  <a:srgbClr val="FFFF00"/>
                </a:solidFill>
                <a:latin typeface="Tahoma"/>
                <a:cs typeface="Tahoma"/>
              </a:rPr>
              <a:t>E A ELEVAÇÃO ESPIRITUAL DO TRABALHO</a:t>
            </a:r>
            <a:r>
              <a:rPr lang="pt-BR" sz="3200" spc="155" dirty="0">
                <a:solidFill>
                  <a:srgbClr val="FFFF00"/>
                </a:solidFill>
                <a:latin typeface="Tahoma"/>
                <a:cs typeface="Tahoma"/>
              </a:rPr>
              <a:t>.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4781978" y="-546"/>
            <a:ext cx="3506470" cy="9993630"/>
            <a:chOff x="14781978" y="-546"/>
            <a:chExt cx="3506470" cy="9993630"/>
          </a:xfrm>
        </p:grpSpPr>
        <p:sp>
          <p:nvSpPr>
            <p:cNvPr id="12" name="object 12"/>
            <p:cNvSpPr/>
            <p:nvPr/>
          </p:nvSpPr>
          <p:spPr>
            <a:xfrm>
              <a:off x="14792068" y="0"/>
              <a:ext cx="2238375" cy="1714500"/>
            </a:xfrm>
            <a:custGeom>
              <a:avLst/>
              <a:gdLst/>
              <a:ahLst/>
              <a:cxnLst/>
              <a:rect l="l" t="t" r="r" b="b"/>
              <a:pathLst>
                <a:path w="2238375" h="1714500">
                  <a:moveTo>
                    <a:pt x="141558" y="50799"/>
                  </a:moveTo>
                  <a:lnTo>
                    <a:pt x="76122" y="50799"/>
                  </a:lnTo>
                  <a:lnTo>
                    <a:pt x="84250" y="25399"/>
                  </a:lnTo>
                  <a:lnTo>
                    <a:pt x="88081" y="0"/>
                  </a:lnTo>
                  <a:lnTo>
                    <a:pt x="150357" y="0"/>
                  </a:lnTo>
                  <a:lnTo>
                    <a:pt x="135587" y="12699"/>
                  </a:lnTo>
                  <a:lnTo>
                    <a:pt x="136418" y="25399"/>
                  </a:lnTo>
                  <a:lnTo>
                    <a:pt x="124269" y="25399"/>
                  </a:lnTo>
                  <a:lnTo>
                    <a:pt x="125197" y="38099"/>
                  </a:lnTo>
                  <a:lnTo>
                    <a:pt x="145142" y="38099"/>
                  </a:lnTo>
                  <a:lnTo>
                    <a:pt x="141558" y="50799"/>
                  </a:lnTo>
                  <a:close/>
                </a:path>
                <a:path w="2238375" h="1714500">
                  <a:moveTo>
                    <a:pt x="145142" y="38099"/>
                  </a:moveTo>
                  <a:lnTo>
                    <a:pt x="133381" y="38099"/>
                  </a:lnTo>
                  <a:lnTo>
                    <a:pt x="136067" y="25399"/>
                  </a:lnTo>
                  <a:lnTo>
                    <a:pt x="148727" y="25399"/>
                  </a:lnTo>
                  <a:lnTo>
                    <a:pt x="145142" y="38099"/>
                  </a:lnTo>
                  <a:close/>
                </a:path>
                <a:path w="2238375" h="1714500">
                  <a:moveTo>
                    <a:pt x="124078" y="76199"/>
                  </a:moveTo>
                  <a:lnTo>
                    <a:pt x="75450" y="76199"/>
                  </a:lnTo>
                  <a:lnTo>
                    <a:pt x="79606" y="63499"/>
                  </a:lnTo>
                  <a:lnTo>
                    <a:pt x="77432" y="63499"/>
                  </a:lnTo>
                  <a:lnTo>
                    <a:pt x="72701" y="50799"/>
                  </a:lnTo>
                  <a:lnTo>
                    <a:pt x="136138" y="50799"/>
                  </a:lnTo>
                  <a:lnTo>
                    <a:pt x="130851" y="63499"/>
                  </a:lnTo>
                  <a:lnTo>
                    <a:pt x="124078" y="76199"/>
                  </a:lnTo>
                  <a:close/>
                </a:path>
                <a:path w="2238375" h="1714500">
                  <a:moveTo>
                    <a:pt x="72574" y="88888"/>
                  </a:moveTo>
                  <a:lnTo>
                    <a:pt x="63588" y="88888"/>
                  </a:lnTo>
                  <a:lnTo>
                    <a:pt x="66135" y="76199"/>
                  </a:lnTo>
                  <a:lnTo>
                    <a:pt x="74139" y="76199"/>
                  </a:lnTo>
                  <a:lnTo>
                    <a:pt x="72604" y="88647"/>
                  </a:lnTo>
                  <a:lnTo>
                    <a:pt x="72574" y="88888"/>
                  </a:lnTo>
                  <a:close/>
                </a:path>
                <a:path w="2238375" h="1714500">
                  <a:moveTo>
                    <a:pt x="115541" y="114299"/>
                  </a:moveTo>
                  <a:lnTo>
                    <a:pt x="80574" y="114299"/>
                  </a:lnTo>
                  <a:lnTo>
                    <a:pt x="76214" y="101599"/>
                  </a:lnTo>
                  <a:lnTo>
                    <a:pt x="75947" y="88888"/>
                  </a:lnTo>
                  <a:lnTo>
                    <a:pt x="82868" y="88888"/>
                  </a:lnTo>
                  <a:lnTo>
                    <a:pt x="83123" y="76199"/>
                  </a:lnTo>
                  <a:lnTo>
                    <a:pt x="119058" y="76199"/>
                  </a:lnTo>
                  <a:lnTo>
                    <a:pt x="120186" y="88647"/>
                  </a:lnTo>
                  <a:lnTo>
                    <a:pt x="117876" y="101599"/>
                  </a:lnTo>
                  <a:lnTo>
                    <a:pt x="115541" y="114299"/>
                  </a:lnTo>
                  <a:close/>
                </a:path>
                <a:path w="2238375" h="1714500">
                  <a:moveTo>
                    <a:pt x="69248" y="139699"/>
                  </a:moveTo>
                  <a:lnTo>
                    <a:pt x="59490" y="139699"/>
                  </a:lnTo>
                  <a:lnTo>
                    <a:pt x="60148" y="126999"/>
                  </a:lnTo>
                  <a:lnTo>
                    <a:pt x="58714" y="114299"/>
                  </a:lnTo>
                  <a:lnTo>
                    <a:pt x="73916" y="114299"/>
                  </a:lnTo>
                  <a:lnTo>
                    <a:pt x="71965" y="126999"/>
                  </a:lnTo>
                  <a:lnTo>
                    <a:pt x="70463" y="126999"/>
                  </a:lnTo>
                  <a:lnTo>
                    <a:pt x="69248" y="139699"/>
                  </a:lnTo>
                  <a:close/>
                </a:path>
                <a:path w="2238375" h="1714500">
                  <a:moveTo>
                    <a:pt x="118387" y="139699"/>
                  </a:moveTo>
                  <a:lnTo>
                    <a:pt x="89421" y="139699"/>
                  </a:lnTo>
                  <a:lnTo>
                    <a:pt x="90412" y="126999"/>
                  </a:lnTo>
                  <a:lnTo>
                    <a:pt x="90061" y="126999"/>
                  </a:lnTo>
                  <a:lnTo>
                    <a:pt x="86544" y="114299"/>
                  </a:lnTo>
                  <a:lnTo>
                    <a:pt x="113687" y="114299"/>
                  </a:lnTo>
                  <a:lnTo>
                    <a:pt x="115094" y="126999"/>
                  </a:lnTo>
                  <a:lnTo>
                    <a:pt x="118387" y="139699"/>
                  </a:lnTo>
                  <a:close/>
                </a:path>
                <a:path w="2238375" h="1714500">
                  <a:moveTo>
                    <a:pt x="81301" y="139699"/>
                  </a:moveTo>
                  <a:lnTo>
                    <a:pt x="75578" y="139699"/>
                  </a:lnTo>
                  <a:lnTo>
                    <a:pt x="75290" y="126999"/>
                  </a:lnTo>
                  <a:lnTo>
                    <a:pt x="80853" y="126999"/>
                  </a:lnTo>
                  <a:lnTo>
                    <a:pt x="81301" y="139699"/>
                  </a:lnTo>
                  <a:close/>
                </a:path>
                <a:path w="2238375" h="1714500">
                  <a:moveTo>
                    <a:pt x="100899" y="203199"/>
                  </a:moveTo>
                  <a:lnTo>
                    <a:pt x="52303" y="203199"/>
                  </a:lnTo>
                  <a:lnTo>
                    <a:pt x="56281" y="190499"/>
                  </a:lnTo>
                  <a:lnTo>
                    <a:pt x="57583" y="177799"/>
                  </a:lnTo>
                  <a:lnTo>
                    <a:pt x="56876" y="165099"/>
                  </a:lnTo>
                  <a:lnTo>
                    <a:pt x="54821" y="152351"/>
                  </a:lnTo>
                  <a:lnTo>
                    <a:pt x="54061" y="152351"/>
                  </a:lnTo>
                  <a:lnTo>
                    <a:pt x="53966" y="139699"/>
                  </a:lnTo>
                  <a:lnTo>
                    <a:pt x="115669" y="139699"/>
                  </a:lnTo>
                  <a:lnTo>
                    <a:pt x="109972" y="152203"/>
                  </a:lnTo>
                  <a:lnTo>
                    <a:pt x="112472" y="165099"/>
                  </a:lnTo>
                  <a:lnTo>
                    <a:pt x="119346" y="165099"/>
                  </a:lnTo>
                  <a:lnTo>
                    <a:pt x="122360" y="177799"/>
                  </a:lnTo>
                  <a:lnTo>
                    <a:pt x="123170" y="190499"/>
                  </a:lnTo>
                  <a:lnTo>
                    <a:pt x="100963" y="190499"/>
                  </a:lnTo>
                  <a:lnTo>
                    <a:pt x="100899" y="203199"/>
                  </a:lnTo>
                  <a:close/>
                </a:path>
                <a:path w="2238375" h="1714500">
                  <a:moveTo>
                    <a:pt x="121456" y="203199"/>
                  </a:moveTo>
                  <a:lnTo>
                    <a:pt x="117236" y="203199"/>
                  </a:lnTo>
                  <a:lnTo>
                    <a:pt x="117556" y="190499"/>
                  </a:lnTo>
                  <a:lnTo>
                    <a:pt x="122596" y="190499"/>
                  </a:lnTo>
                  <a:lnTo>
                    <a:pt x="121456" y="203199"/>
                  </a:lnTo>
                  <a:close/>
                </a:path>
                <a:path w="2238375" h="1714500">
                  <a:moveTo>
                    <a:pt x="98501" y="215899"/>
                  </a:moveTo>
                  <a:lnTo>
                    <a:pt x="50961" y="215899"/>
                  </a:lnTo>
                  <a:lnTo>
                    <a:pt x="51153" y="203199"/>
                  </a:lnTo>
                  <a:lnTo>
                    <a:pt x="101634" y="203199"/>
                  </a:lnTo>
                  <a:lnTo>
                    <a:pt x="98501" y="215899"/>
                  </a:lnTo>
                  <a:close/>
                </a:path>
                <a:path w="2238375" h="1714500">
                  <a:moveTo>
                    <a:pt x="98309" y="228599"/>
                  </a:moveTo>
                  <a:lnTo>
                    <a:pt x="51952" y="228599"/>
                  </a:lnTo>
                  <a:lnTo>
                    <a:pt x="48659" y="215899"/>
                  </a:lnTo>
                  <a:lnTo>
                    <a:pt x="91659" y="215899"/>
                  </a:lnTo>
                  <a:lnTo>
                    <a:pt x="98309" y="228599"/>
                  </a:lnTo>
                  <a:close/>
                </a:path>
                <a:path w="2238375" h="1714500">
                  <a:moveTo>
                    <a:pt x="50172" y="279390"/>
                  </a:moveTo>
                  <a:lnTo>
                    <a:pt x="36029" y="279390"/>
                  </a:lnTo>
                  <a:lnTo>
                    <a:pt x="33729" y="266699"/>
                  </a:lnTo>
                  <a:lnTo>
                    <a:pt x="41913" y="253999"/>
                  </a:lnTo>
                  <a:lnTo>
                    <a:pt x="43128" y="253999"/>
                  </a:lnTo>
                  <a:lnTo>
                    <a:pt x="39963" y="228599"/>
                  </a:lnTo>
                  <a:lnTo>
                    <a:pt x="98073" y="228599"/>
                  </a:lnTo>
                  <a:lnTo>
                    <a:pt x="98209" y="241299"/>
                  </a:lnTo>
                  <a:lnTo>
                    <a:pt x="97812" y="253999"/>
                  </a:lnTo>
                  <a:lnTo>
                    <a:pt x="94473" y="266699"/>
                  </a:lnTo>
                  <a:lnTo>
                    <a:pt x="64964" y="266699"/>
                  </a:lnTo>
                  <a:lnTo>
                    <a:pt x="50172" y="279390"/>
                  </a:lnTo>
                  <a:close/>
                </a:path>
                <a:path w="2238375" h="1714500">
                  <a:moveTo>
                    <a:pt x="75386" y="292099"/>
                  </a:moveTo>
                  <a:lnTo>
                    <a:pt x="69408" y="292099"/>
                  </a:lnTo>
                  <a:lnTo>
                    <a:pt x="68257" y="280376"/>
                  </a:lnTo>
                  <a:lnTo>
                    <a:pt x="65571" y="266699"/>
                  </a:lnTo>
                  <a:lnTo>
                    <a:pt x="95240" y="266699"/>
                  </a:lnTo>
                  <a:lnTo>
                    <a:pt x="97093" y="279390"/>
                  </a:lnTo>
                  <a:lnTo>
                    <a:pt x="79769" y="279390"/>
                  </a:lnTo>
                  <a:lnTo>
                    <a:pt x="75386" y="292099"/>
                  </a:lnTo>
                  <a:close/>
                </a:path>
                <a:path w="2238375" h="1714500">
                  <a:moveTo>
                    <a:pt x="122126" y="279390"/>
                  </a:moveTo>
                  <a:lnTo>
                    <a:pt x="116822" y="279390"/>
                  </a:lnTo>
                  <a:lnTo>
                    <a:pt x="119698" y="266699"/>
                  </a:lnTo>
                  <a:lnTo>
                    <a:pt x="122126" y="279390"/>
                  </a:lnTo>
                  <a:close/>
                </a:path>
                <a:path w="2238375" h="1714500">
                  <a:moveTo>
                    <a:pt x="113943" y="304799"/>
                  </a:moveTo>
                  <a:lnTo>
                    <a:pt x="89294" y="304799"/>
                  </a:lnTo>
                  <a:lnTo>
                    <a:pt x="90700" y="292099"/>
                  </a:lnTo>
                  <a:lnTo>
                    <a:pt x="92028" y="280376"/>
                  </a:lnTo>
                  <a:lnTo>
                    <a:pt x="92140" y="279390"/>
                  </a:lnTo>
                  <a:lnTo>
                    <a:pt x="119831" y="279390"/>
                  </a:lnTo>
                  <a:lnTo>
                    <a:pt x="112472" y="292099"/>
                  </a:lnTo>
                  <a:lnTo>
                    <a:pt x="113943" y="304799"/>
                  </a:lnTo>
                  <a:close/>
                </a:path>
                <a:path w="2238375" h="1714500">
                  <a:moveTo>
                    <a:pt x="119770" y="330199"/>
                  </a:moveTo>
                  <a:lnTo>
                    <a:pt x="83768" y="330199"/>
                  </a:lnTo>
                  <a:lnTo>
                    <a:pt x="86676" y="317499"/>
                  </a:lnTo>
                  <a:lnTo>
                    <a:pt x="88079" y="304799"/>
                  </a:lnTo>
                  <a:lnTo>
                    <a:pt x="111993" y="304799"/>
                  </a:lnTo>
                  <a:lnTo>
                    <a:pt x="116163" y="317499"/>
                  </a:lnTo>
                  <a:lnTo>
                    <a:pt x="119770" y="330199"/>
                  </a:lnTo>
                  <a:close/>
                </a:path>
                <a:path w="2238375" h="1714500">
                  <a:moveTo>
                    <a:pt x="122799" y="342899"/>
                  </a:moveTo>
                  <a:lnTo>
                    <a:pt x="76537" y="342899"/>
                  </a:lnTo>
                  <a:lnTo>
                    <a:pt x="76441" y="330199"/>
                  </a:lnTo>
                  <a:lnTo>
                    <a:pt x="122189" y="330199"/>
                  </a:lnTo>
                  <a:lnTo>
                    <a:pt x="122799" y="342899"/>
                  </a:lnTo>
                  <a:close/>
                </a:path>
                <a:path w="2238375" h="1714500">
                  <a:moveTo>
                    <a:pt x="106334" y="368299"/>
                  </a:moveTo>
                  <a:lnTo>
                    <a:pt x="41318" y="368299"/>
                  </a:lnTo>
                  <a:lnTo>
                    <a:pt x="43096" y="342899"/>
                  </a:lnTo>
                  <a:lnTo>
                    <a:pt x="50289" y="342899"/>
                  </a:lnTo>
                  <a:lnTo>
                    <a:pt x="54925" y="355599"/>
                  </a:lnTo>
                  <a:lnTo>
                    <a:pt x="106014" y="355599"/>
                  </a:lnTo>
                  <a:lnTo>
                    <a:pt x="106334" y="368299"/>
                  </a:lnTo>
                  <a:close/>
                </a:path>
                <a:path w="2238375" h="1714500">
                  <a:moveTo>
                    <a:pt x="106014" y="355599"/>
                  </a:moveTo>
                  <a:lnTo>
                    <a:pt x="57003" y="355599"/>
                  </a:lnTo>
                  <a:lnTo>
                    <a:pt x="60936" y="342899"/>
                  </a:lnTo>
                  <a:lnTo>
                    <a:pt x="106622" y="342899"/>
                  </a:lnTo>
                  <a:lnTo>
                    <a:pt x="106014" y="355599"/>
                  </a:lnTo>
                  <a:close/>
                </a:path>
                <a:path w="2238375" h="1714500">
                  <a:moveTo>
                    <a:pt x="99844" y="393699"/>
                  </a:moveTo>
                  <a:lnTo>
                    <a:pt x="33729" y="393699"/>
                  </a:lnTo>
                  <a:lnTo>
                    <a:pt x="38132" y="380999"/>
                  </a:lnTo>
                  <a:lnTo>
                    <a:pt x="40163" y="368299"/>
                  </a:lnTo>
                  <a:lnTo>
                    <a:pt x="106110" y="368299"/>
                  </a:lnTo>
                  <a:lnTo>
                    <a:pt x="104158" y="380999"/>
                  </a:lnTo>
                  <a:lnTo>
                    <a:pt x="99844" y="393699"/>
                  </a:lnTo>
                  <a:close/>
                </a:path>
                <a:path w="2238375" h="1714500">
                  <a:moveTo>
                    <a:pt x="98245" y="419099"/>
                  </a:moveTo>
                  <a:lnTo>
                    <a:pt x="32897" y="419099"/>
                  </a:lnTo>
                  <a:lnTo>
                    <a:pt x="32482" y="393699"/>
                  </a:lnTo>
                  <a:lnTo>
                    <a:pt x="98309" y="393699"/>
                  </a:lnTo>
                  <a:lnTo>
                    <a:pt x="98245" y="419099"/>
                  </a:lnTo>
                  <a:close/>
                </a:path>
                <a:path w="2238375" h="1714500">
                  <a:moveTo>
                    <a:pt x="92299" y="444499"/>
                  </a:moveTo>
                  <a:lnTo>
                    <a:pt x="20397" y="444499"/>
                  </a:lnTo>
                  <a:lnTo>
                    <a:pt x="18734" y="431799"/>
                  </a:lnTo>
                  <a:lnTo>
                    <a:pt x="31650" y="419099"/>
                  </a:lnTo>
                  <a:lnTo>
                    <a:pt x="92682" y="419099"/>
                  </a:lnTo>
                  <a:lnTo>
                    <a:pt x="92427" y="431799"/>
                  </a:lnTo>
                  <a:lnTo>
                    <a:pt x="92299" y="444499"/>
                  </a:lnTo>
                  <a:close/>
                </a:path>
                <a:path w="2238375" h="1714500">
                  <a:moveTo>
                    <a:pt x="81908" y="457199"/>
                  </a:moveTo>
                  <a:lnTo>
                    <a:pt x="26244" y="457199"/>
                  </a:lnTo>
                  <a:lnTo>
                    <a:pt x="23050" y="444499"/>
                  </a:lnTo>
                  <a:lnTo>
                    <a:pt x="82484" y="444499"/>
                  </a:lnTo>
                  <a:lnTo>
                    <a:pt x="81908" y="457199"/>
                  </a:lnTo>
                  <a:close/>
                </a:path>
                <a:path w="2238375" h="1714500">
                  <a:moveTo>
                    <a:pt x="74144" y="533399"/>
                  </a:moveTo>
                  <a:lnTo>
                    <a:pt x="8056" y="533399"/>
                  </a:lnTo>
                  <a:lnTo>
                    <a:pt x="7832" y="520699"/>
                  </a:lnTo>
                  <a:lnTo>
                    <a:pt x="8248" y="507999"/>
                  </a:lnTo>
                  <a:lnTo>
                    <a:pt x="23330" y="507999"/>
                  </a:lnTo>
                  <a:lnTo>
                    <a:pt x="25178" y="495299"/>
                  </a:lnTo>
                  <a:lnTo>
                    <a:pt x="26343" y="482599"/>
                  </a:lnTo>
                  <a:lnTo>
                    <a:pt x="27609" y="482599"/>
                  </a:lnTo>
                  <a:lnTo>
                    <a:pt x="27670" y="457199"/>
                  </a:lnTo>
                  <a:lnTo>
                    <a:pt x="79383" y="457199"/>
                  </a:lnTo>
                  <a:lnTo>
                    <a:pt x="84466" y="469899"/>
                  </a:lnTo>
                  <a:lnTo>
                    <a:pt x="84178" y="469899"/>
                  </a:lnTo>
                  <a:lnTo>
                    <a:pt x="81961" y="482599"/>
                  </a:lnTo>
                  <a:lnTo>
                    <a:pt x="80322" y="495299"/>
                  </a:lnTo>
                  <a:lnTo>
                    <a:pt x="79252" y="507999"/>
                  </a:lnTo>
                  <a:lnTo>
                    <a:pt x="79223" y="520699"/>
                  </a:lnTo>
                  <a:lnTo>
                    <a:pt x="74144" y="533399"/>
                  </a:lnTo>
                  <a:close/>
                </a:path>
                <a:path w="2238375" h="1714500">
                  <a:moveTo>
                    <a:pt x="71838" y="558799"/>
                  </a:moveTo>
                  <a:lnTo>
                    <a:pt x="20" y="558799"/>
                  </a:lnTo>
                  <a:lnTo>
                    <a:pt x="0" y="546099"/>
                  </a:lnTo>
                  <a:lnTo>
                    <a:pt x="8056" y="546099"/>
                  </a:lnTo>
                  <a:lnTo>
                    <a:pt x="7928" y="533399"/>
                  </a:lnTo>
                  <a:lnTo>
                    <a:pt x="69309" y="533399"/>
                  </a:lnTo>
                  <a:lnTo>
                    <a:pt x="70399" y="546099"/>
                  </a:lnTo>
                  <a:lnTo>
                    <a:pt x="71838" y="558799"/>
                  </a:lnTo>
                  <a:close/>
                </a:path>
                <a:path w="2238375" h="1714500">
                  <a:moveTo>
                    <a:pt x="67526" y="647699"/>
                  </a:moveTo>
                  <a:lnTo>
                    <a:pt x="26119" y="647699"/>
                  </a:lnTo>
                  <a:lnTo>
                    <a:pt x="22267" y="634999"/>
                  </a:lnTo>
                  <a:lnTo>
                    <a:pt x="18967" y="622299"/>
                  </a:lnTo>
                  <a:lnTo>
                    <a:pt x="9559" y="622299"/>
                  </a:lnTo>
                  <a:lnTo>
                    <a:pt x="7654" y="609599"/>
                  </a:lnTo>
                  <a:lnTo>
                    <a:pt x="5998" y="596899"/>
                  </a:lnTo>
                  <a:lnTo>
                    <a:pt x="5051" y="584199"/>
                  </a:lnTo>
                  <a:lnTo>
                    <a:pt x="3644" y="584199"/>
                  </a:lnTo>
                  <a:lnTo>
                    <a:pt x="935" y="558799"/>
                  </a:lnTo>
                  <a:lnTo>
                    <a:pt x="70591" y="558799"/>
                  </a:lnTo>
                  <a:lnTo>
                    <a:pt x="68520" y="571499"/>
                  </a:lnTo>
                  <a:lnTo>
                    <a:pt x="67334" y="584199"/>
                  </a:lnTo>
                  <a:lnTo>
                    <a:pt x="67016" y="596899"/>
                  </a:lnTo>
                  <a:lnTo>
                    <a:pt x="67840" y="622299"/>
                  </a:lnTo>
                  <a:lnTo>
                    <a:pt x="67641" y="634999"/>
                  </a:lnTo>
                  <a:lnTo>
                    <a:pt x="67526" y="647699"/>
                  </a:lnTo>
                  <a:close/>
                </a:path>
                <a:path w="2238375" h="1714500">
                  <a:moveTo>
                    <a:pt x="69479" y="698499"/>
                  </a:moveTo>
                  <a:lnTo>
                    <a:pt x="44765" y="698499"/>
                  </a:lnTo>
                  <a:lnTo>
                    <a:pt x="42612" y="685799"/>
                  </a:lnTo>
                  <a:lnTo>
                    <a:pt x="39711" y="673099"/>
                  </a:lnTo>
                  <a:lnTo>
                    <a:pt x="31618" y="673099"/>
                  </a:lnTo>
                  <a:lnTo>
                    <a:pt x="32546" y="660399"/>
                  </a:lnTo>
                  <a:lnTo>
                    <a:pt x="32514" y="647699"/>
                  </a:lnTo>
                  <a:lnTo>
                    <a:pt x="68065" y="647699"/>
                  </a:lnTo>
                  <a:lnTo>
                    <a:pt x="67829" y="660399"/>
                  </a:lnTo>
                  <a:lnTo>
                    <a:pt x="66914" y="673099"/>
                  </a:lnTo>
                  <a:lnTo>
                    <a:pt x="69951" y="685799"/>
                  </a:lnTo>
                  <a:lnTo>
                    <a:pt x="69727" y="685799"/>
                  </a:lnTo>
                  <a:lnTo>
                    <a:pt x="69479" y="698499"/>
                  </a:lnTo>
                  <a:close/>
                </a:path>
                <a:path w="2238375" h="1714500">
                  <a:moveTo>
                    <a:pt x="87143" y="736599"/>
                  </a:moveTo>
                  <a:lnTo>
                    <a:pt x="64229" y="736599"/>
                  </a:lnTo>
                  <a:lnTo>
                    <a:pt x="60738" y="723899"/>
                  </a:lnTo>
                  <a:lnTo>
                    <a:pt x="56228" y="711199"/>
                  </a:lnTo>
                  <a:lnTo>
                    <a:pt x="51442" y="711199"/>
                  </a:lnTo>
                  <a:lnTo>
                    <a:pt x="47124" y="698499"/>
                  </a:lnTo>
                  <a:lnTo>
                    <a:pt x="71290" y="698499"/>
                  </a:lnTo>
                  <a:lnTo>
                    <a:pt x="75037" y="711199"/>
                  </a:lnTo>
                  <a:lnTo>
                    <a:pt x="80597" y="723899"/>
                  </a:lnTo>
                  <a:lnTo>
                    <a:pt x="84521" y="723899"/>
                  </a:lnTo>
                  <a:lnTo>
                    <a:pt x="87143" y="736599"/>
                  </a:lnTo>
                  <a:close/>
                </a:path>
                <a:path w="2238375" h="1714500">
                  <a:moveTo>
                    <a:pt x="86576" y="761999"/>
                  </a:moveTo>
                  <a:lnTo>
                    <a:pt x="71995" y="761999"/>
                  </a:lnTo>
                  <a:lnTo>
                    <a:pt x="69919" y="749299"/>
                  </a:lnTo>
                  <a:lnTo>
                    <a:pt x="69472" y="736599"/>
                  </a:lnTo>
                  <a:lnTo>
                    <a:pt x="88339" y="736599"/>
                  </a:lnTo>
                  <a:lnTo>
                    <a:pt x="87983" y="749299"/>
                  </a:lnTo>
                  <a:lnTo>
                    <a:pt x="86576" y="761999"/>
                  </a:lnTo>
                  <a:close/>
                </a:path>
                <a:path w="2238375" h="1714500">
                  <a:moveTo>
                    <a:pt x="128580" y="761999"/>
                  </a:moveTo>
                  <a:lnTo>
                    <a:pt x="108252" y="761999"/>
                  </a:lnTo>
                  <a:lnTo>
                    <a:pt x="109883" y="749299"/>
                  </a:lnTo>
                  <a:lnTo>
                    <a:pt x="109147" y="736599"/>
                  </a:lnTo>
                  <a:lnTo>
                    <a:pt x="121825" y="736599"/>
                  </a:lnTo>
                  <a:lnTo>
                    <a:pt x="125556" y="749299"/>
                  </a:lnTo>
                  <a:lnTo>
                    <a:pt x="128580" y="761999"/>
                  </a:lnTo>
                  <a:close/>
                </a:path>
                <a:path w="2238375" h="1714500">
                  <a:moveTo>
                    <a:pt x="136994" y="787399"/>
                  </a:moveTo>
                  <a:lnTo>
                    <a:pt x="84207" y="787399"/>
                  </a:lnTo>
                  <a:lnTo>
                    <a:pt x="80138" y="774699"/>
                  </a:lnTo>
                  <a:lnTo>
                    <a:pt x="75734" y="761999"/>
                  </a:lnTo>
                  <a:lnTo>
                    <a:pt x="90349" y="761999"/>
                  </a:lnTo>
                  <a:lnTo>
                    <a:pt x="100899" y="774699"/>
                  </a:lnTo>
                  <a:lnTo>
                    <a:pt x="133280" y="774699"/>
                  </a:lnTo>
                  <a:lnTo>
                    <a:pt x="136994" y="787399"/>
                  </a:lnTo>
                  <a:close/>
                </a:path>
                <a:path w="2238375" h="1714500">
                  <a:moveTo>
                    <a:pt x="133280" y="774699"/>
                  </a:moveTo>
                  <a:lnTo>
                    <a:pt x="104288" y="774699"/>
                  </a:lnTo>
                  <a:lnTo>
                    <a:pt x="106046" y="761999"/>
                  </a:lnTo>
                  <a:lnTo>
                    <a:pt x="130951" y="761999"/>
                  </a:lnTo>
                  <a:lnTo>
                    <a:pt x="133280" y="774699"/>
                  </a:lnTo>
                  <a:close/>
                </a:path>
                <a:path w="2238375" h="1714500">
                  <a:moveTo>
                    <a:pt x="104703" y="800099"/>
                  </a:moveTo>
                  <a:lnTo>
                    <a:pt x="87823" y="800099"/>
                  </a:lnTo>
                  <a:lnTo>
                    <a:pt x="85678" y="787399"/>
                  </a:lnTo>
                  <a:lnTo>
                    <a:pt x="106467" y="787399"/>
                  </a:lnTo>
                  <a:lnTo>
                    <a:pt x="104703" y="800099"/>
                  </a:lnTo>
                  <a:close/>
                </a:path>
                <a:path w="2238375" h="1714500">
                  <a:moveTo>
                    <a:pt x="152851" y="812799"/>
                  </a:moveTo>
                  <a:lnTo>
                    <a:pt x="115010" y="812799"/>
                  </a:lnTo>
                  <a:lnTo>
                    <a:pt x="114426" y="800099"/>
                  </a:lnTo>
                  <a:lnTo>
                    <a:pt x="114647" y="787399"/>
                  </a:lnTo>
                  <a:lnTo>
                    <a:pt x="141923" y="787399"/>
                  </a:lnTo>
                  <a:lnTo>
                    <a:pt x="147928" y="800099"/>
                  </a:lnTo>
                  <a:lnTo>
                    <a:pt x="152851" y="812799"/>
                  </a:lnTo>
                  <a:close/>
                </a:path>
                <a:path w="2238375" h="1714500">
                  <a:moveTo>
                    <a:pt x="115765" y="825499"/>
                  </a:moveTo>
                  <a:lnTo>
                    <a:pt x="99332" y="825499"/>
                  </a:lnTo>
                  <a:lnTo>
                    <a:pt x="104256" y="812799"/>
                  </a:lnTo>
                  <a:lnTo>
                    <a:pt x="110714" y="812799"/>
                  </a:lnTo>
                  <a:lnTo>
                    <a:pt x="115765" y="825499"/>
                  </a:lnTo>
                  <a:close/>
                </a:path>
                <a:path w="2238375" h="1714500">
                  <a:moveTo>
                    <a:pt x="158574" y="825499"/>
                  </a:moveTo>
                  <a:lnTo>
                    <a:pt x="122767" y="825499"/>
                  </a:lnTo>
                  <a:lnTo>
                    <a:pt x="122191" y="812799"/>
                  </a:lnTo>
                  <a:lnTo>
                    <a:pt x="159693" y="812799"/>
                  </a:lnTo>
                  <a:lnTo>
                    <a:pt x="158574" y="825499"/>
                  </a:lnTo>
                  <a:close/>
                </a:path>
                <a:path w="2238375" h="1714500">
                  <a:moveTo>
                    <a:pt x="161128" y="850899"/>
                  </a:moveTo>
                  <a:lnTo>
                    <a:pt x="116992" y="850899"/>
                  </a:lnTo>
                  <a:lnTo>
                    <a:pt x="113093" y="838199"/>
                  </a:lnTo>
                  <a:lnTo>
                    <a:pt x="107836" y="838199"/>
                  </a:lnTo>
                  <a:lnTo>
                    <a:pt x="101730" y="825499"/>
                  </a:lnTo>
                  <a:lnTo>
                    <a:pt x="163721" y="825499"/>
                  </a:lnTo>
                  <a:lnTo>
                    <a:pt x="160810" y="838199"/>
                  </a:lnTo>
                  <a:lnTo>
                    <a:pt x="161128" y="850899"/>
                  </a:lnTo>
                  <a:close/>
                </a:path>
                <a:path w="2238375" h="1714500">
                  <a:moveTo>
                    <a:pt x="168144" y="876299"/>
                  </a:moveTo>
                  <a:lnTo>
                    <a:pt x="123514" y="876299"/>
                  </a:lnTo>
                  <a:lnTo>
                    <a:pt x="121712" y="863599"/>
                  </a:lnTo>
                  <a:lnTo>
                    <a:pt x="119782" y="850899"/>
                  </a:lnTo>
                  <a:lnTo>
                    <a:pt x="163285" y="850899"/>
                  </a:lnTo>
                  <a:lnTo>
                    <a:pt x="165895" y="863599"/>
                  </a:lnTo>
                  <a:lnTo>
                    <a:pt x="168144" y="876299"/>
                  </a:lnTo>
                  <a:close/>
                </a:path>
                <a:path w="2238375" h="1714500">
                  <a:moveTo>
                    <a:pt x="169124" y="914399"/>
                  </a:moveTo>
                  <a:lnTo>
                    <a:pt x="136950" y="914399"/>
                  </a:lnTo>
                  <a:lnTo>
                    <a:pt x="131722" y="901699"/>
                  </a:lnTo>
                  <a:lnTo>
                    <a:pt x="128841" y="888999"/>
                  </a:lnTo>
                  <a:lnTo>
                    <a:pt x="127489" y="876299"/>
                  </a:lnTo>
                  <a:lnTo>
                    <a:pt x="169284" y="876299"/>
                  </a:lnTo>
                  <a:lnTo>
                    <a:pt x="169393" y="888999"/>
                  </a:lnTo>
                  <a:lnTo>
                    <a:pt x="168549" y="901699"/>
                  </a:lnTo>
                  <a:lnTo>
                    <a:pt x="167142" y="901699"/>
                  </a:lnTo>
                  <a:lnTo>
                    <a:pt x="169124" y="914399"/>
                  </a:lnTo>
                  <a:close/>
                </a:path>
                <a:path w="2238375" h="1714500">
                  <a:moveTo>
                    <a:pt x="167558" y="927099"/>
                  </a:moveTo>
                  <a:lnTo>
                    <a:pt x="154961" y="927099"/>
                  </a:lnTo>
                  <a:lnTo>
                    <a:pt x="144653" y="914399"/>
                  </a:lnTo>
                  <a:lnTo>
                    <a:pt x="168836" y="914399"/>
                  </a:lnTo>
                  <a:lnTo>
                    <a:pt x="167558" y="927099"/>
                  </a:lnTo>
                  <a:close/>
                </a:path>
                <a:path w="2238375" h="1714500">
                  <a:moveTo>
                    <a:pt x="174559" y="927099"/>
                  </a:moveTo>
                  <a:lnTo>
                    <a:pt x="168836" y="914399"/>
                  </a:lnTo>
                  <a:lnTo>
                    <a:pt x="176414" y="914399"/>
                  </a:lnTo>
                  <a:lnTo>
                    <a:pt x="174559" y="927099"/>
                  </a:lnTo>
                  <a:close/>
                </a:path>
                <a:path w="2238375" h="1714500">
                  <a:moveTo>
                    <a:pt x="194861" y="952499"/>
                  </a:moveTo>
                  <a:lnTo>
                    <a:pt x="165615" y="952499"/>
                  </a:lnTo>
                  <a:lnTo>
                    <a:pt x="163497" y="939799"/>
                  </a:lnTo>
                  <a:lnTo>
                    <a:pt x="162570" y="927099"/>
                  </a:lnTo>
                  <a:lnTo>
                    <a:pt x="183831" y="927099"/>
                  </a:lnTo>
                  <a:lnTo>
                    <a:pt x="189841" y="939799"/>
                  </a:lnTo>
                  <a:lnTo>
                    <a:pt x="191919" y="939799"/>
                  </a:lnTo>
                  <a:lnTo>
                    <a:pt x="194861" y="952499"/>
                  </a:lnTo>
                  <a:close/>
                </a:path>
                <a:path w="2238375" h="1714500">
                  <a:moveTo>
                    <a:pt x="215610" y="990599"/>
                  </a:moveTo>
                  <a:lnTo>
                    <a:pt x="177501" y="990599"/>
                  </a:lnTo>
                  <a:lnTo>
                    <a:pt x="177245" y="977899"/>
                  </a:lnTo>
                  <a:lnTo>
                    <a:pt x="175902" y="977899"/>
                  </a:lnTo>
                  <a:lnTo>
                    <a:pt x="171806" y="965199"/>
                  </a:lnTo>
                  <a:lnTo>
                    <a:pt x="168381" y="952499"/>
                  </a:lnTo>
                  <a:lnTo>
                    <a:pt x="185682" y="952499"/>
                  </a:lnTo>
                  <a:lnTo>
                    <a:pt x="191408" y="965199"/>
                  </a:lnTo>
                  <a:lnTo>
                    <a:pt x="204887" y="965199"/>
                  </a:lnTo>
                  <a:lnTo>
                    <a:pt x="210124" y="977899"/>
                  </a:lnTo>
                  <a:lnTo>
                    <a:pt x="215610" y="990599"/>
                  </a:lnTo>
                  <a:close/>
                </a:path>
                <a:path w="2238375" h="1714500">
                  <a:moveTo>
                    <a:pt x="212253" y="1015999"/>
                  </a:moveTo>
                  <a:lnTo>
                    <a:pt x="189106" y="1015999"/>
                  </a:lnTo>
                  <a:lnTo>
                    <a:pt x="185774" y="1003299"/>
                  </a:lnTo>
                  <a:lnTo>
                    <a:pt x="179355" y="990599"/>
                  </a:lnTo>
                  <a:lnTo>
                    <a:pt x="221300" y="990599"/>
                  </a:lnTo>
                  <a:lnTo>
                    <a:pt x="222547" y="1003299"/>
                  </a:lnTo>
                  <a:lnTo>
                    <a:pt x="208001" y="1003299"/>
                  </a:lnTo>
                  <a:lnTo>
                    <a:pt x="212253" y="1015999"/>
                  </a:lnTo>
                  <a:close/>
                </a:path>
                <a:path w="2238375" h="1714500">
                  <a:moveTo>
                    <a:pt x="232490" y="1015999"/>
                  </a:moveTo>
                  <a:lnTo>
                    <a:pt x="217911" y="1015999"/>
                  </a:lnTo>
                  <a:lnTo>
                    <a:pt x="213851" y="1003299"/>
                  </a:lnTo>
                  <a:lnTo>
                    <a:pt x="222547" y="1003299"/>
                  </a:lnTo>
                  <a:lnTo>
                    <a:pt x="232490" y="1015999"/>
                  </a:lnTo>
                  <a:close/>
                </a:path>
                <a:path w="2238375" h="1714500">
                  <a:moveTo>
                    <a:pt x="227343" y="1041399"/>
                  </a:moveTo>
                  <a:lnTo>
                    <a:pt x="198829" y="1041399"/>
                  </a:lnTo>
                  <a:lnTo>
                    <a:pt x="195484" y="1028699"/>
                  </a:lnTo>
                  <a:lnTo>
                    <a:pt x="192814" y="1028699"/>
                  </a:lnTo>
                  <a:lnTo>
                    <a:pt x="190927" y="1015999"/>
                  </a:lnTo>
                  <a:lnTo>
                    <a:pt x="216760" y="1015999"/>
                  </a:lnTo>
                  <a:lnTo>
                    <a:pt x="223698" y="1028699"/>
                  </a:lnTo>
                  <a:lnTo>
                    <a:pt x="227343" y="1041399"/>
                  </a:lnTo>
                  <a:close/>
                </a:path>
                <a:path w="2238375" h="1714500">
                  <a:moveTo>
                    <a:pt x="252472" y="1066799"/>
                  </a:moveTo>
                  <a:lnTo>
                    <a:pt x="210526" y="1066799"/>
                  </a:lnTo>
                  <a:lnTo>
                    <a:pt x="207745" y="1054099"/>
                  </a:lnTo>
                  <a:lnTo>
                    <a:pt x="202899" y="1041399"/>
                  </a:lnTo>
                  <a:lnTo>
                    <a:pt x="256404" y="1041399"/>
                  </a:lnTo>
                  <a:lnTo>
                    <a:pt x="257427" y="1054099"/>
                  </a:lnTo>
                  <a:lnTo>
                    <a:pt x="256052" y="1054099"/>
                  </a:lnTo>
                  <a:lnTo>
                    <a:pt x="252472" y="1066799"/>
                  </a:lnTo>
                  <a:close/>
                </a:path>
                <a:path w="2238375" h="1714500">
                  <a:moveTo>
                    <a:pt x="266283" y="1079499"/>
                  </a:moveTo>
                  <a:lnTo>
                    <a:pt x="214391" y="1079499"/>
                  </a:lnTo>
                  <a:lnTo>
                    <a:pt x="209823" y="1066799"/>
                  </a:lnTo>
                  <a:lnTo>
                    <a:pt x="264397" y="1066799"/>
                  </a:lnTo>
                  <a:lnTo>
                    <a:pt x="266283" y="1079499"/>
                  </a:lnTo>
                  <a:close/>
                </a:path>
                <a:path w="2238375" h="1714500">
                  <a:moveTo>
                    <a:pt x="289194" y="1104899"/>
                  </a:moveTo>
                  <a:lnTo>
                    <a:pt x="224785" y="1104899"/>
                  </a:lnTo>
                  <a:lnTo>
                    <a:pt x="222124" y="1092199"/>
                  </a:lnTo>
                  <a:lnTo>
                    <a:pt x="218575" y="1079499"/>
                  </a:lnTo>
                  <a:lnTo>
                    <a:pt x="273348" y="1079499"/>
                  </a:lnTo>
                  <a:lnTo>
                    <a:pt x="282547" y="1092199"/>
                  </a:lnTo>
                  <a:lnTo>
                    <a:pt x="289194" y="1104899"/>
                  </a:lnTo>
                  <a:close/>
                </a:path>
                <a:path w="2238375" h="1714500">
                  <a:moveTo>
                    <a:pt x="318011" y="1155699"/>
                  </a:moveTo>
                  <a:lnTo>
                    <a:pt x="263342" y="1155699"/>
                  </a:lnTo>
                  <a:lnTo>
                    <a:pt x="253164" y="1142999"/>
                  </a:lnTo>
                  <a:lnTo>
                    <a:pt x="244091" y="1130299"/>
                  </a:lnTo>
                  <a:lnTo>
                    <a:pt x="235157" y="1117599"/>
                  </a:lnTo>
                  <a:lnTo>
                    <a:pt x="225393" y="1104899"/>
                  </a:lnTo>
                  <a:lnTo>
                    <a:pt x="295176" y="1104899"/>
                  </a:lnTo>
                  <a:lnTo>
                    <a:pt x="302378" y="1130299"/>
                  </a:lnTo>
                  <a:lnTo>
                    <a:pt x="304704" y="1130299"/>
                  </a:lnTo>
                  <a:lnTo>
                    <a:pt x="308948" y="1142999"/>
                  </a:lnTo>
                  <a:lnTo>
                    <a:pt x="313815" y="1142999"/>
                  </a:lnTo>
                  <a:lnTo>
                    <a:pt x="318011" y="1155699"/>
                  </a:lnTo>
                  <a:close/>
                </a:path>
                <a:path w="2238375" h="1714500">
                  <a:moveTo>
                    <a:pt x="336395" y="1168399"/>
                  </a:moveTo>
                  <a:lnTo>
                    <a:pt x="271206" y="1168399"/>
                  </a:lnTo>
                  <a:lnTo>
                    <a:pt x="268329" y="1155699"/>
                  </a:lnTo>
                  <a:lnTo>
                    <a:pt x="335723" y="1155699"/>
                  </a:lnTo>
                  <a:lnTo>
                    <a:pt x="336395" y="1168399"/>
                  </a:lnTo>
                  <a:close/>
                </a:path>
                <a:path w="2238375" h="1714500">
                  <a:moveTo>
                    <a:pt x="396467" y="1219199"/>
                  </a:moveTo>
                  <a:lnTo>
                    <a:pt x="306374" y="1219199"/>
                  </a:lnTo>
                  <a:lnTo>
                    <a:pt x="303401" y="1206499"/>
                  </a:lnTo>
                  <a:lnTo>
                    <a:pt x="298703" y="1193799"/>
                  </a:lnTo>
                  <a:lnTo>
                    <a:pt x="292123" y="1181099"/>
                  </a:lnTo>
                  <a:lnTo>
                    <a:pt x="283110" y="1168399"/>
                  </a:lnTo>
                  <a:lnTo>
                    <a:pt x="336235" y="1168399"/>
                  </a:lnTo>
                  <a:lnTo>
                    <a:pt x="336363" y="1181099"/>
                  </a:lnTo>
                  <a:lnTo>
                    <a:pt x="356580" y="1181099"/>
                  </a:lnTo>
                  <a:lnTo>
                    <a:pt x="362441" y="1193799"/>
                  </a:lnTo>
                  <a:lnTo>
                    <a:pt x="380098" y="1193799"/>
                  </a:lnTo>
                  <a:lnTo>
                    <a:pt x="385342" y="1206499"/>
                  </a:lnTo>
                  <a:lnTo>
                    <a:pt x="396467" y="1219199"/>
                  </a:lnTo>
                  <a:close/>
                </a:path>
                <a:path w="2238375" h="1714500">
                  <a:moveTo>
                    <a:pt x="411973" y="1219199"/>
                  </a:moveTo>
                  <a:lnTo>
                    <a:pt x="399665" y="1219199"/>
                  </a:lnTo>
                  <a:lnTo>
                    <a:pt x="402830" y="1206499"/>
                  </a:lnTo>
                  <a:lnTo>
                    <a:pt x="405931" y="1206499"/>
                  </a:lnTo>
                  <a:lnTo>
                    <a:pt x="411973" y="1219199"/>
                  </a:lnTo>
                  <a:close/>
                </a:path>
                <a:path w="2238375" h="1714500">
                  <a:moveTo>
                    <a:pt x="404300" y="1231899"/>
                  </a:moveTo>
                  <a:lnTo>
                    <a:pt x="316253" y="1231899"/>
                  </a:lnTo>
                  <a:lnTo>
                    <a:pt x="314527" y="1219199"/>
                  </a:lnTo>
                  <a:lnTo>
                    <a:pt x="399345" y="1219199"/>
                  </a:lnTo>
                  <a:lnTo>
                    <a:pt x="404300" y="1231899"/>
                  </a:lnTo>
                  <a:close/>
                </a:path>
                <a:path w="2238375" h="1714500">
                  <a:moveTo>
                    <a:pt x="414243" y="1244599"/>
                  </a:moveTo>
                  <a:lnTo>
                    <a:pt x="320825" y="1244599"/>
                  </a:lnTo>
                  <a:lnTo>
                    <a:pt x="315710" y="1231899"/>
                  </a:lnTo>
                  <a:lnTo>
                    <a:pt x="409365" y="1231899"/>
                  </a:lnTo>
                  <a:lnTo>
                    <a:pt x="414243" y="1244599"/>
                  </a:lnTo>
                  <a:close/>
                </a:path>
                <a:path w="2238375" h="1714500">
                  <a:moveTo>
                    <a:pt x="424889" y="1269999"/>
                  </a:moveTo>
                  <a:lnTo>
                    <a:pt x="343217" y="1269999"/>
                  </a:lnTo>
                  <a:lnTo>
                    <a:pt x="337574" y="1257299"/>
                  </a:lnTo>
                  <a:lnTo>
                    <a:pt x="331301" y="1244599"/>
                  </a:lnTo>
                  <a:lnTo>
                    <a:pt x="403277" y="1244599"/>
                  </a:lnTo>
                  <a:lnTo>
                    <a:pt x="411334" y="1257299"/>
                  </a:lnTo>
                  <a:lnTo>
                    <a:pt x="416641" y="1257299"/>
                  </a:lnTo>
                  <a:lnTo>
                    <a:pt x="424889" y="1269999"/>
                  </a:lnTo>
                  <a:close/>
                </a:path>
                <a:path w="2238375" h="1714500">
                  <a:moveTo>
                    <a:pt x="437294" y="1257299"/>
                  </a:moveTo>
                  <a:lnTo>
                    <a:pt x="430868" y="1257299"/>
                  </a:lnTo>
                  <a:lnTo>
                    <a:pt x="426008" y="1244599"/>
                  </a:lnTo>
                  <a:lnTo>
                    <a:pt x="436591" y="1244599"/>
                  </a:lnTo>
                  <a:lnTo>
                    <a:pt x="437294" y="1257299"/>
                  </a:lnTo>
                  <a:close/>
                </a:path>
                <a:path w="2238375" h="1714500">
                  <a:moveTo>
                    <a:pt x="427783" y="1295399"/>
                  </a:moveTo>
                  <a:lnTo>
                    <a:pt x="360119" y="1295399"/>
                  </a:lnTo>
                  <a:lnTo>
                    <a:pt x="354810" y="1269999"/>
                  </a:lnTo>
                  <a:lnTo>
                    <a:pt x="425721" y="1269999"/>
                  </a:lnTo>
                  <a:lnTo>
                    <a:pt x="424576" y="1282699"/>
                  </a:lnTo>
                  <a:lnTo>
                    <a:pt x="427783" y="1295399"/>
                  </a:lnTo>
                  <a:close/>
                </a:path>
                <a:path w="2238375" h="1714500">
                  <a:moveTo>
                    <a:pt x="2200443" y="1295399"/>
                  </a:moveTo>
                  <a:lnTo>
                    <a:pt x="2185353" y="1295399"/>
                  </a:lnTo>
                  <a:lnTo>
                    <a:pt x="2187942" y="1282699"/>
                  </a:lnTo>
                  <a:lnTo>
                    <a:pt x="2197502" y="1282699"/>
                  </a:lnTo>
                  <a:lnTo>
                    <a:pt x="2200443" y="1295399"/>
                  </a:lnTo>
                  <a:close/>
                </a:path>
                <a:path w="2238375" h="1714500">
                  <a:moveTo>
                    <a:pt x="418559" y="1320799"/>
                  </a:moveTo>
                  <a:lnTo>
                    <a:pt x="380994" y="1320799"/>
                  </a:lnTo>
                  <a:lnTo>
                    <a:pt x="373940" y="1308099"/>
                  </a:lnTo>
                  <a:lnTo>
                    <a:pt x="366739" y="1295399"/>
                  </a:lnTo>
                  <a:lnTo>
                    <a:pt x="441066" y="1295399"/>
                  </a:lnTo>
                  <a:lnTo>
                    <a:pt x="448995" y="1308099"/>
                  </a:lnTo>
                  <a:lnTo>
                    <a:pt x="419966" y="1308099"/>
                  </a:lnTo>
                  <a:lnTo>
                    <a:pt x="418559" y="1320799"/>
                  </a:lnTo>
                  <a:close/>
                </a:path>
                <a:path w="2238375" h="1714500">
                  <a:moveTo>
                    <a:pt x="2233831" y="1320799"/>
                  </a:moveTo>
                  <a:lnTo>
                    <a:pt x="2156132" y="1320799"/>
                  </a:lnTo>
                  <a:lnTo>
                    <a:pt x="2161439" y="1308099"/>
                  </a:lnTo>
                  <a:lnTo>
                    <a:pt x="2164828" y="1295399"/>
                  </a:lnTo>
                  <a:lnTo>
                    <a:pt x="2238289" y="1295399"/>
                  </a:lnTo>
                  <a:lnTo>
                    <a:pt x="2235970" y="1308099"/>
                  </a:lnTo>
                  <a:lnTo>
                    <a:pt x="2233831" y="1320799"/>
                  </a:lnTo>
                  <a:close/>
                </a:path>
                <a:path w="2238375" h="1714500">
                  <a:moveTo>
                    <a:pt x="442537" y="1320799"/>
                  </a:moveTo>
                  <a:lnTo>
                    <a:pt x="426680" y="1320799"/>
                  </a:lnTo>
                  <a:lnTo>
                    <a:pt x="423770" y="1308099"/>
                  </a:lnTo>
                  <a:lnTo>
                    <a:pt x="449763" y="1308099"/>
                  </a:lnTo>
                  <a:lnTo>
                    <a:pt x="442537" y="1320799"/>
                  </a:lnTo>
                  <a:close/>
                </a:path>
                <a:path w="2238375" h="1714500">
                  <a:moveTo>
                    <a:pt x="445248" y="1333472"/>
                  </a:moveTo>
                  <a:lnTo>
                    <a:pt x="400867" y="1333472"/>
                  </a:lnTo>
                  <a:lnTo>
                    <a:pt x="395187" y="1320799"/>
                  </a:lnTo>
                  <a:lnTo>
                    <a:pt x="441994" y="1320799"/>
                  </a:lnTo>
                  <a:lnTo>
                    <a:pt x="445248" y="1333472"/>
                  </a:lnTo>
                  <a:close/>
                </a:path>
                <a:path w="2238375" h="1714500">
                  <a:moveTo>
                    <a:pt x="2183757" y="1333472"/>
                  </a:moveTo>
                  <a:lnTo>
                    <a:pt x="2138005" y="1333472"/>
                  </a:lnTo>
                  <a:lnTo>
                    <a:pt x="2138452" y="1320799"/>
                  </a:lnTo>
                  <a:lnTo>
                    <a:pt x="2188738" y="1320799"/>
                  </a:lnTo>
                  <a:lnTo>
                    <a:pt x="2183757" y="1333472"/>
                  </a:lnTo>
                  <a:close/>
                </a:path>
                <a:path w="2238375" h="1714500">
                  <a:moveTo>
                    <a:pt x="2223784" y="1333472"/>
                  </a:moveTo>
                  <a:lnTo>
                    <a:pt x="2197919" y="1333472"/>
                  </a:lnTo>
                  <a:lnTo>
                    <a:pt x="2198748" y="1320799"/>
                  </a:lnTo>
                  <a:lnTo>
                    <a:pt x="2226816" y="1320799"/>
                  </a:lnTo>
                  <a:lnTo>
                    <a:pt x="2223784" y="1333472"/>
                  </a:lnTo>
                  <a:close/>
                </a:path>
                <a:path w="2238375" h="1714500">
                  <a:moveTo>
                    <a:pt x="478536" y="1358899"/>
                  </a:moveTo>
                  <a:lnTo>
                    <a:pt x="420541" y="1358899"/>
                  </a:lnTo>
                  <a:lnTo>
                    <a:pt x="416422" y="1346199"/>
                  </a:lnTo>
                  <a:lnTo>
                    <a:pt x="411960" y="1333472"/>
                  </a:lnTo>
                  <a:lnTo>
                    <a:pt x="452588" y="1333472"/>
                  </a:lnTo>
                  <a:lnTo>
                    <a:pt x="459737" y="1346199"/>
                  </a:lnTo>
                  <a:lnTo>
                    <a:pt x="467950" y="1346199"/>
                  </a:lnTo>
                  <a:lnTo>
                    <a:pt x="478536" y="1358899"/>
                  </a:lnTo>
                  <a:close/>
                </a:path>
                <a:path w="2238375" h="1714500">
                  <a:moveTo>
                    <a:pt x="2138804" y="1358899"/>
                  </a:moveTo>
                  <a:lnTo>
                    <a:pt x="2107472" y="1358899"/>
                  </a:lnTo>
                  <a:lnTo>
                    <a:pt x="2106321" y="1346199"/>
                  </a:lnTo>
                  <a:lnTo>
                    <a:pt x="2111512" y="1333472"/>
                  </a:lnTo>
                  <a:lnTo>
                    <a:pt x="2156863" y="1333472"/>
                  </a:lnTo>
                  <a:lnTo>
                    <a:pt x="2143951" y="1346199"/>
                  </a:lnTo>
                  <a:lnTo>
                    <a:pt x="2137876" y="1346199"/>
                  </a:lnTo>
                  <a:lnTo>
                    <a:pt x="2138804" y="1358899"/>
                  </a:lnTo>
                  <a:close/>
                </a:path>
                <a:path w="2238375" h="1714500">
                  <a:moveTo>
                    <a:pt x="2192994" y="1346199"/>
                  </a:moveTo>
                  <a:lnTo>
                    <a:pt x="2179182" y="1346199"/>
                  </a:lnTo>
                  <a:lnTo>
                    <a:pt x="2182895" y="1335665"/>
                  </a:lnTo>
                  <a:lnTo>
                    <a:pt x="2183757" y="1333472"/>
                  </a:lnTo>
                  <a:lnTo>
                    <a:pt x="2187996" y="1333472"/>
                  </a:lnTo>
                  <a:lnTo>
                    <a:pt x="2192994" y="1346199"/>
                  </a:lnTo>
                  <a:close/>
                </a:path>
                <a:path w="2238375" h="1714500">
                  <a:moveTo>
                    <a:pt x="2223206" y="1346199"/>
                  </a:moveTo>
                  <a:lnTo>
                    <a:pt x="2192994" y="1346199"/>
                  </a:lnTo>
                  <a:lnTo>
                    <a:pt x="2196454" y="1333472"/>
                  </a:lnTo>
                  <a:lnTo>
                    <a:pt x="2222458" y="1333472"/>
                  </a:lnTo>
                  <a:lnTo>
                    <a:pt x="2223206" y="1346199"/>
                  </a:lnTo>
                  <a:close/>
                </a:path>
                <a:path w="2238375" h="1714500">
                  <a:moveTo>
                    <a:pt x="499308" y="1358899"/>
                  </a:moveTo>
                  <a:lnTo>
                    <a:pt x="487328" y="1358899"/>
                  </a:lnTo>
                  <a:lnTo>
                    <a:pt x="489374" y="1346199"/>
                  </a:lnTo>
                  <a:lnTo>
                    <a:pt x="493466" y="1346199"/>
                  </a:lnTo>
                  <a:lnTo>
                    <a:pt x="499308" y="1358899"/>
                  </a:lnTo>
                  <a:close/>
                </a:path>
                <a:path w="2238375" h="1714500">
                  <a:moveTo>
                    <a:pt x="2195743" y="1358899"/>
                  </a:moveTo>
                  <a:lnTo>
                    <a:pt x="2168698" y="1358899"/>
                  </a:lnTo>
                  <a:lnTo>
                    <a:pt x="2176913" y="1346199"/>
                  </a:lnTo>
                  <a:lnTo>
                    <a:pt x="2196606" y="1346199"/>
                  </a:lnTo>
                  <a:lnTo>
                    <a:pt x="2195743" y="1358899"/>
                  </a:lnTo>
                  <a:close/>
                </a:path>
                <a:path w="2238375" h="1714500">
                  <a:moveTo>
                    <a:pt x="2219529" y="1358899"/>
                  </a:moveTo>
                  <a:lnTo>
                    <a:pt x="2204663" y="1358899"/>
                  </a:lnTo>
                  <a:lnTo>
                    <a:pt x="2200603" y="1346199"/>
                  </a:lnTo>
                  <a:lnTo>
                    <a:pt x="2221352" y="1346199"/>
                  </a:lnTo>
                  <a:lnTo>
                    <a:pt x="2219529" y="1358899"/>
                  </a:lnTo>
                  <a:close/>
                </a:path>
                <a:path w="2238375" h="1714500">
                  <a:moveTo>
                    <a:pt x="526140" y="1371599"/>
                  </a:moveTo>
                  <a:lnTo>
                    <a:pt x="435549" y="1371599"/>
                  </a:lnTo>
                  <a:lnTo>
                    <a:pt x="429901" y="1358899"/>
                  </a:lnTo>
                  <a:lnTo>
                    <a:pt x="522624" y="1358899"/>
                  </a:lnTo>
                  <a:lnTo>
                    <a:pt x="526140" y="1371599"/>
                  </a:lnTo>
                  <a:close/>
                </a:path>
                <a:path w="2238375" h="1714500">
                  <a:moveTo>
                    <a:pt x="2182412" y="1371599"/>
                  </a:moveTo>
                  <a:lnTo>
                    <a:pt x="2133081" y="1371599"/>
                  </a:lnTo>
                  <a:lnTo>
                    <a:pt x="2131610" y="1358899"/>
                  </a:lnTo>
                  <a:lnTo>
                    <a:pt x="2178287" y="1358899"/>
                  </a:lnTo>
                  <a:lnTo>
                    <a:pt x="2182412" y="1371599"/>
                  </a:lnTo>
                  <a:close/>
                </a:path>
                <a:path w="2238375" h="1714500">
                  <a:moveTo>
                    <a:pt x="503313" y="1384299"/>
                  </a:moveTo>
                  <a:lnTo>
                    <a:pt x="444423" y="1384299"/>
                  </a:lnTo>
                  <a:lnTo>
                    <a:pt x="441994" y="1371599"/>
                  </a:lnTo>
                  <a:lnTo>
                    <a:pt x="514663" y="1371599"/>
                  </a:lnTo>
                  <a:lnTo>
                    <a:pt x="503313" y="1384299"/>
                  </a:lnTo>
                  <a:close/>
                </a:path>
                <a:path w="2238375" h="1714500">
                  <a:moveTo>
                    <a:pt x="533014" y="1384299"/>
                  </a:moveTo>
                  <a:lnTo>
                    <a:pt x="520226" y="1384299"/>
                  </a:lnTo>
                  <a:lnTo>
                    <a:pt x="514663" y="1371599"/>
                  </a:lnTo>
                  <a:lnTo>
                    <a:pt x="538481" y="1371599"/>
                  </a:lnTo>
                  <a:lnTo>
                    <a:pt x="533014" y="1384299"/>
                  </a:lnTo>
                  <a:close/>
                </a:path>
                <a:path w="2238375" h="1714500">
                  <a:moveTo>
                    <a:pt x="2198365" y="1384299"/>
                  </a:moveTo>
                  <a:lnTo>
                    <a:pt x="2160103" y="1384299"/>
                  </a:lnTo>
                  <a:lnTo>
                    <a:pt x="2156255" y="1371599"/>
                  </a:lnTo>
                  <a:lnTo>
                    <a:pt x="2187431" y="1371599"/>
                  </a:lnTo>
                  <a:lnTo>
                    <a:pt x="2198365" y="1384299"/>
                  </a:lnTo>
                  <a:close/>
                </a:path>
                <a:path w="2238375" h="1714500">
                  <a:moveTo>
                    <a:pt x="507374" y="1396999"/>
                  </a:moveTo>
                  <a:lnTo>
                    <a:pt x="459609" y="1396999"/>
                  </a:lnTo>
                  <a:lnTo>
                    <a:pt x="452416" y="1384299"/>
                  </a:lnTo>
                  <a:lnTo>
                    <a:pt x="501331" y="1384299"/>
                  </a:lnTo>
                  <a:lnTo>
                    <a:pt x="507374" y="1396999"/>
                  </a:lnTo>
                  <a:close/>
                </a:path>
                <a:path w="2238375" h="1714500">
                  <a:moveTo>
                    <a:pt x="553196" y="1396999"/>
                  </a:moveTo>
                  <a:lnTo>
                    <a:pt x="528027" y="1396999"/>
                  </a:lnTo>
                  <a:lnTo>
                    <a:pt x="530936" y="1384299"/>
                  </a:lnTo>
                  <a:lnTo>
                    <a:pt x="547081" y="1384299"/>
                  </a:lnTo>
                  <a:lnTo>
                    <a:pt x="553196" y="1396999"/>
                  </a:lnTo>
                  <a:close/>
                </a:path>
                <a:path w="2238375" h="1714500">
                  <a:moveTo>
                    <a:pt x="2179406" y="1409699"/>
                  </a:moveTo>
                  <a:lnTo>
                    <a:pt x="2163837" y="1409699"/>
                  </a:lnTo>
                  <a:lnTo>
                    <a:pt x="2171126" y="1396999"/>
                  </a:lnTo>
                  <a:lnTo>
                    <a:pt x="2164476" y="1384299"/>
                  </a:lnTo>
                  <a:lnTo>
                    <a:pt x="2201274" y="1384299"/>
                  </a:lnTo>
                  <a:lnTo>
                    <a:pt x="2200283" y="1396999"/>
                  </a:lnTo>
                  <a:lnTo>
                    <a:pt x="2185736" y="1396999"/>
                  </a:lnTo>
                  <a:lnTo>
                    <a:pt x="2179406" y="1409699"/>
                  </a:lnTo>
                  <a:close/>
                </a:path>
                <a:path w="2238375" h="1714500">
                  <a:moveTo>
                    <a:pt x="526108" y="1409699"/>
                  </a:moveTo>
                  <a:lnTo>
                    <a:pt x="483611" y="1409699"/>
                  </a:lnTo>
                  <a:lnTo>
                    <a:pt x="466579" y="1396999"/>
                  </a:lnTo>
                  <a:lnTo>
                    <a:pt x="525981" y="1396999"/>
                  </a:lnTo>
                  <a:lnTo>
                    <a:pt x="526108" y="1409699"/>
                  </a:lnTo>
                  <a:close/>
                </a:path>
                <a:path w="2238375" h="1714500">
                  <a:moveTo>
                    <a:pt x="565042" y="1409699"/>
                  </a:moveTo>
                  <a:lnTo>
                    <a:pt x="539632" y="1409699"/>
                  </a:lnTo>
                  <a:lnTo>
                    <a:pt x="533621" y="1396999"/>
                  </a:lnTo>
                  <a:lnTo>
                    <a:pt x="559386" y="1396999"/>
                  </a:lnTo>
                  <a:lnTo>
                    <a:pt x="565042" y="1409699"/>
                  </a:lnTo>
                  <a:close/>
                </a:path>
                <a:path w="2238375" h="1714500">
                  <a:moveTo>
                    <a:pt x="2199524" y="1409699"/>
                  </a:moveTo>
                  <a:lnTo>
                    <a:pt x="2193281" y="1409699"/>
                  </a:lnTo>
                  <a:lnTo>
                    <a:pt x="2190788" y="1396999"/>
                  </a:lnTo>
                  <a:lnTo>
                    <a:pt x="2200283" y="1396999"/>
                  </a:lnTo>
                  <a:lnTo>
                    <a:pt x="2199524" y="1409699"/>
                  </a:lnTo>
                  <a:close/>
                </a:path>
                <a:path w="2238375" h="1714500">
                  <a:moveTo>
                    <a:pt x="585770" y="1435099"/>
                  </a:moveTo>
                  <a:lnTo>
                    <a:pt x="511786" y="1435099"/>
                  </a:lnTo>
                  <a:lnTo>
                    <a:pt x="514247" y="1422399"/>
                  </a:lnTo>
                  <a:lnTo>
                    <a:pt x="523966" y="1422399"/>
                  </a:lnTo>
                  <a:lnTo>
                    <a:pt x="520801" y="1409699"/>
                  </a:lnTo>
                  <a:lnTo>
                    <a:pt x="580810" y="1409699"/>
                  </a:lnTo>
                  <a:lnTo>
                    <a:pt x="582980" y="1422399"/>
                  </a:lnTo>
                  <a:lnTo>
                    <a:pt x="585770" y="1435099"/>
                  </a:lnTo>
                  <a:close/>
                </a:path>
                <a:path w="2238375" h="1714500">
                  <a:moveTo>
                    <a:pt x="2197779" y="1422399"/>
                  </a:moveTo>
                  <a:lnTo>
                    <a:pt x="2184142" y="1422399"/>
                  </a:lnTo>
                  <a:lnTo>
                    <a:pt x="2186378" y="1409699"/>
                  </a:lnTo>
                  <a:lnTo>
                    <a:pt x="2198912" y="1409699"/>
                  </a:lnTo>
                  <a:lnTo>
                    <a:pt x="2197779" y="1422399"/>
                  </a:lnTo>
                  <a:close/>
                </a:path>
                <a:path w="2238375" h="1714500">
                  <a:moveTo>
                    <a:pt x="2193000" y="1435099"/>
                  </a:moveTo>
                  <a:lnTo>
                    <a:pt x="2184522" y="1435099"/>
                  </a:lnTo>
                  <a:lnTo>
                    <a:pt x="2183542" y="1422399"/>
                  </a:lnTo>
                  <a:lnTo>
                    <a:pt x="2195456" y="1422399"/>
                  </a:lnTo>
                  <a:lnTo>
                    <a:pt x="2193000" y="1435099"/>
                  </a:lnTo>
                  <a:close/>
                </a:path>
                <a:path w="2238375" h="1714500">
                  <a:moveTo>
                    <a:pt x="613836" y="1447799"/>
                  </a:moveTo>
                  <a:lnTo>
                    <a:pt x="531735" y="1447799"/>
                  </a:lnTo>
                  <a:lnTo>
                    <a:pt x="529561" y="1435099"/>
                  </a:lnTo>
                  <a:lnTo>
                    <a:pt x="615211" y="1435099"/>
                  </a:lnTo>
                  <a:lnTo>
                    <a:pt x="613836" y="1447799"/>
                  </a:lnTo>
                  <a:close/>
                </a:path>
                <a:path w="2238375" h="1714500">
                  <a:moveTo>
                    <a:pt x="2192866" y="1473199"/>
                  </a:moveTo>
                  <a:lnTo>
                    <a:pt x="2169591" y="1473199"/>
                  </a:lnTo>
                  <a:lnTo>
                    <a:pt x="2170646" y="1460499"/>
                  </a:lnTo>
                  <a:lnTo>
                    <a:pt x="2174509" y="1460499"/>
                  </a:lnTo>
                  <a:lnTo>
                    <a:pt x="2179512" y="1447799"/>
                  </a:lnTo>
                  <a:lnTo>
                    <a:pt x="2183339" y="1435099"/>
                  </a:lnTo>
                  <a:lnTo>
                    <a:pt x="2191351" y="1435099"/>
                  </a:lnTo>
                  <a:lnTo>
                    <a:pt x="2190739" y="1447799"/>
                  </a:lnTo>
                  <a:lnTo>
                    <a:pt x="2191395" y="1447799"/>
                  </a:lnTo>
                  <a:lnTo>
                    <a:pt x="2192634" y="1460499"/>
                  </a:lnTo>
                  <a:lnTo>
                    <a:pt x="2192866" y="1473199"/>
                  </a:lnTo>
                  <a:close/>
                </a:path>
                <a:path w="2238375" h="1714500">
                  <a:moveTo>
                    <a:pt x="621093" y="1460499"/>
                  </a:moveTo>
                  <a:lnTo>
                    <a:pt x="543294" y="1460499"/>
                  </a:lnTo>
                  <a:lnTo>
                    <a:pt x="538789" y="1447799"/>
                  </a:lnTo>
                  <a:lnTo>
                    <a:pt x="615338" y="1447799"/>
                  </a:lnTo>
                  <a:lnTo>
                    <a:pt x="621093" y="1460499"/>
                  </a:lnTo>
                  <a:close/>
                </a:path>
                <a:path w="2238375" h="1714500">
                  <a:moveTo>
                    <a:pt x="620933" y="1473199"/>
                  </a:moveTo>
                  <a:lnTo>
                    <a:pt x="552260" y="1473199"/>
                  </a:lnTo>
                  <a:lnTo>
                    <a:pt x="548552" y="1460499"/>
                  </a:lnTo>
                  <a:lnTo>
                    <a:pt x="627359" y="1460499"/>
                  </a:lnTo>
                  <a:lnTo>
                    <a:pt x="620933" y="1473199"/>
                  </a:lnTo>
                  <a:close/>
                </a:path>
                <a:path w="2238375" h="1714500">
                  <a:moveTo>
                    <a:pt x="639316" y="1498599"/>
                  </a:moveTo>
                  <a:lnTo>
                    <a:pt x="581026" y="1498599"/>
                  </a:lnTo>
                  <a:lnTo>
                    <a:pt x="573894" y="1485899"/>
                  </a:lnTo>
                  <a:lnTo>
                    <a:pt x="566264" y="1485899"/>
                  </a:lnTo>
                  <a:lnTo>
                    <a:pt x="562363" y="1473199"/>
                  </a:lnTo>
                  <a:lnTo>
                    <a:pt x="634904" y="1473199"/>
                  </a:lnTo>
                  <a:lnTo>
                    <a:pt x="639316" y="1498599"/>
                  </a:lnTo>
                  <a:close/>
                </a:path>
                <a:path w="2238375" h="1714500">
                  <a:moveTo>
                    <a:pt x="775536" y="1511299"/>
                  </a:moveTo>
                  <a:lnTo>
                    <a:pt x="757000" y="1511299"/>
                  </a:lnTo>
                  <a:lnTo>
                    <a:pt x="747549" y="1498599"/>
                  </a:lnTo>
                  <a:lnTo>
                    <a:pt x="695953" y="1498599"/>
                  </a:lnTo>
                  <a:lnTo>
                    <a:pt x="696544" y="1485899"/>
                  </a:lnTo>
                  <a:lnTo>
                    <a:pt x="706423" y="1485899"/>
                  </a:lnTo>
                  <a:lnTo>
                    <a:pt x="710259" y="1473199"/>
                  </a:lnTo>
                  <a:lnTo>
                    <a:pt x="731487" y="1473199"/>
                  </a:lnTo>
                  <a:lnTo>
                    <a:pt x="742458" y="1485899"/>
                  </a:lnTo>
                  <a:lnTo>
                    <a:pt x="763682" y="1498599"/>
                  </a:lnTo>
                  <a:lnTo>
                    <a:pt x="775536" y="1511299"/>
                  </a:lnTo>
                  <a:close/>
                </a:path>
                <a:path w="2238375" h="1714500">
                  <a:moveTo>
                    <a:pt x="2185800" y="1498599"/>
                  </a:moveTo>
                  <a:lnTo>
                    <a:pt x="2144366" y="1498599"/>
                  </a:lnTo>
                  <a:lnTo>
                    <a:pt x="2151464" y="1485899"/>
                  </a:lnTo>
                  <a:lnTo>
                    <a:pt x="2165371" y="1473199"/>
                  </a:lnTo>
                  <a:lnTo>
                    <a:pt x="2192115" y="1473199"/>
                  </a:lnTo>
                  <a:lnTo>
                    <a:pt x="2190404" y="1485899"/>
                  </a:lnTo>
                  <a:lnTo>
                    <a:pt x="2185385" y="1485899"/>
                  </a:lnTo>
                  <a:lnTo>
                    <a:pt x="2185800" y="1498599"/>
                  </a:lnTo>
                  <a:close/>
                </a:path>
                <a:path w="2238375" h="1714500">
                  <a:moveTo>
                    <a:pt x="676823" y="1511299"/>
                  </a:moveTo>
                  <a:lnTo>
                    <a:pt x="607035" y="1511299"/>
                  </a:lnTo>
                  <a:lnTo>
                    <a:pt x="599033" y="1498599"/>
                  </a:lnTo>
                  <a:lnTo>
                    <a:pt x="670480" y="1498599"/>
                  </a:lnTo>
                  <a:lnTo>
                    <a:pt x="676823" y="1511299"/>
                  </a:lnTo>
                  <a:close/>
                </a:path>
                <a:path w="2238375" h="1714500">
                  <a:moveTo>
                    <a:pt x="728195" y="1511299"/>
                  </a:moveTo>
                  <a:lnTo>
                    <a:pt x="687240" y="1511299"/>
                  </a:lnTo>
                  <a:lnTo>
                    <a:pt x="688259" y="1498599"/>
                  </a:lnTo>
                  <a:lnTo>
                    <a:pt x="737972" y="1498599"/>
                  </a:lnTo>
                  <a:lnTo>
                    <a:pt x="728195" y="1511299"/>
                  </a:lnTo>
                  <a:close/>
                </a:path>
                <a:path w="2238375" h="1714500">
                  <a:moveTo>
                    <a:pt x="2139379" y="1523999"/>
                  </a:moveTo>
                  <a:lnTo>
                    <a:pt x="2098541" y="1523999"/>
                  </a:lnTo>
                  <a:lnTo>
                    <a:pt x="2107568" y="1511299"/>
                  </a:lnTo>
                  <a:lnTo>
                    <a:pt x="2129184" y="1511299"/>
                  </a:lnTo>
                  <a:lnTo>
                    <a:pt x="2134362" y="1498599"/>
                  </a:lnTo>
                  <a:lnTo>
                    <a:pt x="2148970" y="1498599"/>
                  </a:lnTo>
                  <a:lnTo>
                    <a:pt x="2142160" y="1511299"/>
                  </a:lnTo>
                  <a:lnTo>
                    <a:pt x="2139379" y="1523999"/>
                  </a:lnTo>
                  <a:close/>
                </a:path>
                <a:path w="2238375" h="1714500">
                  <a:moveTo>
                    <a:pt x="711123" y="1523999"/>
                  </a:moveTo>
                  <a:lnTo>
                    <a:pt x="620807" y="1523999"/>
                  </a:lnTo>
                  <a:lnTo>
                    <a:pt x="614152" y="1511299"/>
                  </a:lnTo>
                  <a:lnTo>
                    <a:pt x="716238" y="1511299"/>
                  </a:lnTo>
                  <a:lnTo>
                    <a:pt x="711123" y="1523999"/>
                  </a:lnTo>
                  <a:close/>
                </a:path>
                <a:path w="2238375" h="1714500">
                  <a:moveTo>
                    <a:pt x="807610" y="1536699"/>
                  </a:moveTo>
                  <a:lnTo>
                    <a:pt x="776662" y="1536699"/>
                  </a:lnTo>
                  <a:lnTo>
                    <a:pt x="773114" y="1523999"/>
                  </a:lnTo>
                  <a:lnTo>
                    <a:pt x="774456" y="1523999"/>
                  </a:lnTo>
                  <a:lnTo>
                    <a:pt x="771004" y="1511299"/>
                  </a:lnTo>
                  <a:lnTo>
                    <a:pt x="787181" y="1511299"/>
                  </a:lnTo>
                  <a:lnTo>
                    <a:pt x="798058" y="1523999"/>
                  </a:lnTo>
                  <a:lnTo>
                    <a:pt x="807610" y="1536699"/>
                  </a:lnTo>
                  <a:close/>
                </a:path>
                <a:path w="2238375" h="1714500">
                  <a:moveTo>
                    <a:pt x="692584" y="1549399"/>
                  </a:moveTo>
                  <a:lnTo>
                    <a:pt x="668058" y="1549399"/>
                  </a:lnTo>
                  <a:lnTo>
                    <a:pt x="647465" y="1536699"/>
                  </a:lnTo>
                  <a:lnTo>
                    <a:pt x="637302" y="1523999"/>
                  </a:lnTo>
                  <a:lnTo>
                    <a:pt x="693027" y="1523999"/>
                  </a:lnTo>
                  <a:lnTo>
                    <a:pt x="689287" y="1536699"/>
                  </a:lnTo>
                  <a:lnTo>
                    <a:pt x="690853" y="1536699"/>
                  </a:lnTo>
                  <a:lnTo>
                    <a:pt x="692584" y="1549399"/>
                  </a:lnTo>
                  <a:close/>
                </a:path>
                <a:path w="2238375" h="1714500">
                  <a:moveTo>
                    <a:pt x="2097414" y="1549399"/>
                  </a:moveTo>
                  <a:lnTo>
                    <a:pt x="2035622" y="1549399"/>
                  </a:lnTo>
                  <a:lnTo>
                    <a:pt x="2045751" y="1536699"/>
                  </a:lnTo>
                  <a:lnTo>
                    <a:pt x="2064024" y="1536699"/>
                  </a:lnTo>
                  <a:lnTo>
                    <a:pt x="2067765" y="1523999"/>
                  </a:lnTo>
                  <a:lnTo>
                    <a:pt x="2132537" y="1523999"/>
                  </a:lnTo>
                  <a:lnTo>
                    <a:pt x="2115274" y="1536699"/>
                  </a:lnTo>
                  <a:lnTo>
                    <a:pt x="2097414" y="1549399"/>
                  </a:lnTo>
                  <a:close/>
                </a:path>
                <a:path w="2238375" h="1714500">
                  <a:moveTo>
                    <a:pt x="817201" y="1549399"/>
                  </a:moveTo>
                  <a:lnTo>
                    <a:pt x="794237" y="1549399"/>
                  </a:lnTo>
                  <a:lnTo>
                    <a:pt x="788128" y="1536699"/>
                  </a:lnTo>
                  <a:lnTo>
                    <a:pt x="814420" y="1536699"/>
                  </a:lnTo>
                  <a:lnTo>
                    <a:pt x="817201" y="1549399"/>
                  </a:lnTo>
                  <a:close/>
                </a:path>
                <a:path w="2238375" h="1714500">
                  <a:moveTo>
                    <a:pt x="854703" y="1574799"/>
                  </a:moveTo>
                  <a:lnTo>
                    <a:pt x="831716" y="1574799"/>
                  </a:lnTo>
                  <a:lnTo>
                    <a:pt x="827336" y="1562099"/>
                  </a:lnTo>
                  <a:lnTo>
                    <a:pt x="821466" y="1562099"/>
                  </a:lnTo>
                  <a:lnTo>
                    <a:pt x="815990" y="1549399"/>
                  </a:lnTo>
                  <a:lnTo>
                    <a:pt x="826365" y="1549399"/>
                  </a:lnTo>
                  <a:lnTo>
                    <a:pt x="845772" y="1562099"/>
                  </a:lnTo>
                  <a:lnTo>
                    <a:pt x="854703" y="1574799"/>
                  </a:lnTo>
                  <a:close/>
                </a:path>
                <a:path w="2238375" h="1714500">
                  <a:moveTo>
                    <a:pt x="2041621" y="1562099"/>
                  </a:moveTo>
                  <a:lnTo>
                    <a:pt x="1995311" y="1562099"/>
                  </a:lnTo>
                  <a:lnTo>
                    <a:pt x="2002687" y="1549399"/>
                  </a:lnTo>
                  <a:lnTo>
                    <a:pt x="2050580" y="1549399"/>
                  </a:lnTo>
                  <a:lnTo>
                    <a:pt x="2041621" y="1562099"/>
                  </a:lnTo>
                  <a:close/>
                </a:path>
                <a:path w="2238375" h="1714500">
                  <a:moveTo>
                    <a:pt x="949432" y="1587499"/>
                  </a:moveTo>
                  <a:lnTo>
                    <a:pt x="921457" y="1587499"/>
                  </a:lnTo>
                  <a:lnTo>
                    <a:pt x="912346" y="1574799"/>
                  </a:lnTo>
                  <a:lnTo>
                    <a:pt x="918676" y="1562099"/>
                  </a:lnTo>
                  <a:lnTo>
                    <a:pt x="921361" y="1562099"/>
                  </a:lnTo>
                  <a:lnTo>
                    <a:pt x="922161" y="1574799"/>
                  </a:lnTo>
                  <a:lnTo>
                    <a:pt x="942238" y="1574799"/>
                  </a:lnTo>
                  <a:lnTo>
                    <a:pt x="949432" y="1587499"/>
                  </a:lnTo>
                  <a:close/>
                </a:path>
                <a:path w="2238375" h="1714500">
                  <a:moveTo>
                    <a:pt x="2001969" y="1587499"/>
                  </a:moveTo>
                  <a:lnTo>
                    <a:pt x="1967313" y="1587499"/>
                  </a:lnTo>
                  <a:lnTo>
                    <a:pt x="1972996" y="1574799"/>
                  </a:lnTo>
                  <a:lnTo>
                    <a:pt x="1977947" y="1574799"/>
                  </a:lnTo>
                  <a:lnTo>
                    <a:pt x="1982851" y="1562099"/>
                  </a:lnTo>
                  <a:lnTo>
                    <a:pt x="2009195" y="1562099"/>
                  </a:lnTo>
                  <a:lnTo>
                    <a:pt x="2004143" y="1574799"/>
                  </a:lnTo>
                  <a:lnTo>
                    <a:pt x="2001969" y="1587499"/>
                  </a:lnTo>
                  <a:close/>
                </a:path>
                <a:path w="2238375" h="1714500">
                  <a:moveTo>
                    <a:pt x="2028793" y="1574799"/>
                  </a:moveTo>
                  <a:lnTo>
                    <a:pt x="2016740" y="1574799"/>
                  </a:lnTo>
                  <a:lnTo>
                    <a:pt x="2018882" y="1562099"/>
                  </a:lnTo>
                  <a:lnTo>
                    <a:pt x="2034065" y="1562099"/>
                  </a:lnTo>
                  <a:lnTo>
                    <a:pt x="2028793" y="1574799"/>
                  </a:lnTo>
                  <a:close/>
                </a:path>
                <a:path w="2238375" h="1714500">
                  <a:moveTo>
                    <a:pt x="895924" y="1587499"/>
                  </a:moveTo>
                  <a:lnTo>
                    <a:pt x="856961" y="1587499"/>
                  </a:lnTo>
                  <a:lnTo>
                    <a:pt x="847189" y="1574799"/>
                  </a:lnTo>
                  <a:lnTo>
                    <a:pt x="889711" y="1574799"/>
                  </a:lnTo>
                  <a:lnTo>
                    <a:pt x="895924" y="1587499"/>
                  </a:lnTo>
                  <a:close/>
                </a:path>
                <a:path w="2238375" h="1714500">
                  <a:moveTo>
                    <a:pt x="928011" y="1600199"/>
                  </a:moveTo>
                  <a:lnTo>
                    <a:pt x="892168" y="1600199"/>
                  </a:lnTo>
                  <a:lnTo>
                    <a:pt x="878105" y="1587499"/>
                  </a:lnTo>
                  <a:lnTo>
                    <a:pt x="925006" y="1587499"/>
                  </a:lnTo>
                  <a:lnTo>
                    <a:pt x="928011" y="1600199"/>
                  </a:lnTo>
                  <a:close/>
                </a:path>
                <a:path w="2238375" h="1714500">
                  <a:moveTo>
                    <a:pt x="1033482" y="1600199"/>
                  </a:moveTo>
                  <a:lnTo>
                    <a:pt x="928011" y="1600199"/>
                  </a:lnTo>
                  <a:lnTo>
                    <a:pt x="930313" y="1587499"/>
                  </a:lnTo>
                  <a:lnTo>
                    <a:pt x="1021367" y="1587499"/>
                  </a:lnTo>
                  <a:lnTo>
                    <a:pt x="1033482" y="1600199"/>
                  </a:lnTo>
                  <a:close/>
                </a:path>
                <a:path w="2238375" h="1714500">
                  <a:moveTo>
                    <a:pt x="1915233" y="1600199"/>
                  </a:moveTo>
                  <a:lnTo>
                    <a:pt x="1873735" y="1600199"/>
                  </a:lnTo>
                  <a:lnTo>
                    <a:pt x="1882495" y="1587499"/>
                  </a:lnTo>
                  <a:lnTo>
                    <a:pt x="1907624" y="1587499"/>
                  </a:lnTo>
                  <a:lnTo>
                    <a:pt x="1915233" y="1600199"/>
                  </a:lnTo>
                  <a:close/>
                </a:path>
                <a:path w="2238375" h="1714500">
                  <a:moveTo>
                    <a:pt x="1981860" y="1612899"/>
                  </a:moveTo>
                  <a:lnTo>
                    <a:pt x="1876005" y="1612899"/>
                  </a:lnTo>
                  <a:lnTo>
                    <a:pt x="1868172" y="1600199"/>
                  </a:lnTo>
                  <a:lnTo>
                    <a:pt x="1930691" y="1600199"/>
                  </a:lnTo>
                  <a:lnTo>
                    <a:pt x="1939163" y="1587499"/>
                  </a:lnTo>
                  <a:lnTo>
                    <a:pt x="1993161" y="1587499"/>
                  </a:lnTo>
                  <a:lnTo>
                    <a:pt x="1987295" y="1600199"/>
                  </a:lnTo>
                  <a:lnTo>
                    <a:pt x="1981860" y="1612899"/>
                  </a:lnTo>
                  <a:close/>
                </a:path>
                <a:path w="2238375" h="1714500">
                  <a:moveTo>
                    <a:pt x="1038182" y="1612899"/>
                  </a:moveTo>
                  <a:lnTo>
                    <a:pt x="916325" y="1612899"/>
                  </a:lnTo>
                  <a:lnTo>
                    <a:pt x="904717" y="1600199"/>
                  </a:lnTo>
                  <a:lnTo>
                    <a:pt x="1035656" y="1600199"/>
                  </a:lnTo>
                  <a:lnTo>
                    <a:pt x="1038182" y="1612899"/>
                  </a:lnTo>
                  <a:close/>
                </a:path>
                <a:path w="2238375" h="1714500">
                  <a:moveTo>
                    <a:pt x="1075524" y="1625599"/>
                  </a:moveTo>
                  <a:lnTo>
                    <a:pt x="932644" y="1625599"/>
                  </a:lnTo>
                  <a:lnTo>
                    <a:pt x="927564" y="1612899"/>
                  </a:lnTo>
                  <a:lnTo>
                    <a:pt x="1064404" y="1612899"/>
                  </a:lnTo>
                  <a:lnTo>
                    <a:pt x="1075524" y="1625599"/>
                  </a:lnTo>
                  <a:close/>
                </a:path>
                <a:path w="2238375" h="1714500">
                  <a:moveTo>
                    <a:pt x="1780924" y="1638299"/>
                  </a:moveTo>
                  <a:lnTo>
                    <a:pt x="1663944" y="1638299"/>
                  </a:lnTo>
                  <a:lnTo>
                    <a:pt x="1666725" y="1625599"/>
                  </a:lnTo>
                  <a:lnTo>
                    <a:pt x="1669443" y="1612899"/>
                  </a:lnTo>
                  <a:lnTo>
                    <a:pt x="1681879" y="1612899"/>
                  </a:lnTo>
                  <a:lnTo>
                    <a:pt x="1688465" y="1625599"/>
                  </a:lnTo>
                  <a:lnTo>
                    <a:pt x="1781404" y="1625599"/>
                  </a:lnTo>
                  <a:lnTo>
                    <a:pt x="1780924" y="1638299"/>
                  </a:lnTo>
                  <a:close/>
                </a:path>
                <a:path w="2238375" h="1714500">
                  <a:moveTo>
                    <a:pt x="1702180" y="1625599"/>
                  </a:moveTo>
                  <a:lnTo>
                    <a:pt x="1688465" y="1625599"/>
                  </a:lnTo>
                  <a:lnTo>
                    <a:pt x="1695403" y="1612899"/>
                  </a:lnTo>
                  <a:lnTo>
                    <a:pt x="1702180" y="1625599"/>
                  </a:lnTo>
                  <a:close/>
                </a:path>
                <a:path w="2238375" h="1714500">
                  <a:moveTo>
                    <a:pt x="1715704" y="1625599"/>
                  </a:moveTo>
                  <a:lnTo>
                    <a:pt x="1706720" y="1625599"/>
                  </a:lnTo>
                  <a:lnTo>
                    <a:pt x="1711708" y="1612899"/>
                  </a:lnTo>
                  <a:lnTo>
                    <a:pt x="1715704" y="1625599"/>
                  </a:lnTo>
                  <a:close/>
                </a:path>
                <a:path w="2238375" h="1714500">
                  <a:moveTo>
                    <a:pt x="1769638" y="1625599"/>
                  </a:moveTo>
                  <a:lnTo>
                    <a:pt x="1753493" y="1625599"/>
                  </a:lnTo>
                  <a:lnTo>
                    <a:pt x="1756371" y="1612899"/>
                  </a:lnTo>
                  <a:lnTo>
                    <a:pt x="1759696" y="1612899"/>
                  </a:lnTo>
                  <a:lnTo>
                    <a:pt x="1769638" y="1625599"/>
                  </a:lnTo>
                  <a:close/>
                </a:path>
                <a:path w="2238375" h="1714500">
                  <a:moveTo>
                    <a:pt x="1933520" y="1638299"/>
                  </a:moveTo>
                  <a:lnTo>
                    <a:pt x="1830607" y="1638299"/>
                  </a:lnTo>
                  <a:lnTo>
                    <a:pt x="1840948" y="1625599"/>
                  </a:lnTo>
                  <a:lnTo>
                    <a:pt x="1850732" y="1625599"/>
                  </a:lnTo>
                  <a:lnTo>
                    <a:pt x="1860540" y="1612899"/>
                  </a:lnTo>
                  <a:lnTo>
                    <a:pt x="1953458" y="1612899"/>
                  </a:lnTo>
                  <a:lnTo>
                    <a:pt x="1933520" y="1638299"/>
                  </a:lnTo>
                  <a:close/>
                </a:path>
                <a:path w="2238375" h="1714500">
                  <a:moveTo>
                    <a:pt x="1096433" y="1638299"/>
                  </a:moveTo>
                  <a:lnTo>
                    <a:pt x="944050" y="1638299"/>
                  </a:lnTo>
                  <a:lnTo>
                    <a:pt x="938062" y="1625599"/>
                  </a:lnTo>
                  <a:lnTo>
                    <a:pt x="1086428" y="1625599"/>
                  </a:lnTo>
                  <a:lnTo>
                    <a:pt x="1096433" y="1638299"/>
                  </a:lnTo>
                  <a:close/>
                </a:path>
                <a:path w="2238375" h="1714500">
                  <a:moveTo>
                    <a:pt x="1572859" y="1638299"/>
                  </a:moveTo>
                  <a:lnTo>
                    <a:pt x="1566657" y="1638299"/>
                  </a:lnTo>
                  <a:lnTo>
                    <a:pt x="1566945" y="1625599"/>
                  </a:lnTo>
                  <a:lnTo>
                    <a:pt x="1574490" y="1625599"/>
                  </a:lnTo>
                  <a:lnTo>
                    <a:pt x="1572859" y="1638299"/>
                  </a:lnTo>
                  <a:close/>
                </a:path>
                <a:path w="2238375" h="1714500">
                  <a:moveTo>
                    <a:pt x="1805708" y="1638299"/>
                  </a:moveTo>
                  <a:lnTo>
                    <a:pt x="1792402" y="1638299"/>
                  </a:lnTo>
                  <a:lnTo>
                    <a:pt x="1788917" y="1625599"/>
                  </a:lnTo>
                  <a:lnTo>
                    <a:pt x="1797837" y="1625599"/>
                  </a:lnTo>
                  <a:lnTo>
                    <a:pt x="1805708" y="1638299"/>
                  </a:lnTo>
                  <a:close/>
                </a:path>
                <a:path w="2238375" h="1714500">
                  <a:moveTo>
                    <a:pt x="1185471" y="1663699"/>
                  </a:moveTo>
                  <a:lnTo>
                    <a:pt x="1026481" y="1663699"/>
                  </a:lnTo>
                  <a:lnTo>
                    <a:pt x="1009237" y="1650999"/>
                  </a:lnTo>
                  <a:lnTo>
                    <a:pt x="1001677" y="1638299"/>
                  </a:lnTo>
                  <a:lnTo>
                    <a:pt x="1145245" y="1638299"/>
                  </a:lnTo>
                  <a:lnTo>
                    <a:pt x="1157305" y="1650999"/>
                  </a:lnTo>
                  <a:lnTo>
                    <a:pt x="1177027" y="1650999"/>
                  </a:lnTo>
                  <a:lnTo>
                    <a:pt x="1185471" y="1663699"/>
                  </a:lnTo>
                  <a:close/>
                </a:path>
                <a:path w="2238375" h="1714500">
                  <a:moveTo>
                    <a:pt x="1560838" y="1663699"/>
                  </a:moveTo>
                  <a:lnTo>
                    <a:pt x="1536700" y="1663699"/>
                  </a:lnTo>
                  <a:lnTo>
                    <a:pt x="1540953" y="1650999"/>
                  </a:lnTo>
                  <a:lnTo>
                    <a:pt x="1554540" y="1650999"/>
                  </a:lnTo>
                  <a:lnTo>
                    <a:pt x="1556458" y="1638299"/>
                  </a:lnTo>
                  <a:lnTo>
                    <a:pt x="1567872" y="1638299"/>
                  </a:lnTo>
                  <a:lnTo>
                    <a:pt x="1562533" y="1650999"/>
                  </a:lnTo>
                  <a:lnTo>
                    <a:pt x="1560838" y="1663699"/>
                  </a:lnTo>
                  <a:close/>
                </a:path>
                <a:path w="2238375" h="1714500">
                  <a:moveTo>
                    <a:pt x="1588685" y="1663699"/>
                  </a:moveTo>
                  <a:lnTo>
                    <a:pt x="1580500" y="1663699"/>
                  </a:lnTo>
                  <a:lnTo>
                    <a:pt x="1577783" y="1650999"/>
                  </a:lnTo>
                  <a:lnTo>
                    <a:pt x="1573083" y="1650999"/>
                  </a:lnTo>
                  <a:lnTo>
                    <a:pt x="1571421" y="1638299"/>
                  </a:lnTo>
                  <a:lnTo>
                    <a:pt x="1588269" y="1638299"/>
                  </a:lnTo>
                  <a:lnTo>
                    <a:pt x="1588685" y="1663699"/>
                  </a:lnTo>
                  <a:close/>
                </a:path>
                <a:path w="2238375" h="1714500">
                  <a:moveTo>
                    <a:pt x="1627017" y="1650999"/>
                  </a:moveTo>
                  <a:lnTo>
                    <a:pt x="1604351" y="1650999"/>
                  </a:lnTo>
                  <a:lnTo>
                    <a:pt x="1609054" y="1638299"/>
                  </a:lnTo>
                  <a:lnTo>
                    <a:pt x="1624779" y="1638299"/>
                  </a:lnTo>
                  <a:lnTo>
                    <a:pt x="1627017" y="1650999"/>
                  </a:lnTo>
                  <a:close/>
                </a:path>
                <a:path w="2238375" h="1714500">
                  <a:moveTo>
                    <a:pt x="1757426" y="1663699"/>
                  </a:moveTo>
                  <a:lnTo>
                    <a:pt x="1599331" y="1663699"/>
                  </a:lnTo>
                  <a:lnTo>
                    <a:pt x="1600706" y="1650999"/>
                  </a:lnTo>
                  <a:lnTo>
                    <a:pt x="1627017" y="1650999"/>
                  </a:lnTo>
                  <a:lnTo>
                    <a:pt x="1635202" y="1638299"/>
                  </a:lnTo>
                  <a:lnTo>
                    <a:pt x="1760847" y="1638299"/>
                  </a:lnTo>
                  <a:lnTo>
                    <a:pt x="1766825" y="1650999"/>
                  </a:lnTo>
                  <a:lnTo>
                    <a:pt x="1757426" y="1663699"/>
                  </a:lnTo>
                  <a:close/>
                </a:path>
                <a:path w="2238375" h="1714500">
                  <a:moveTo>
                    <a:pt x="1780125" y="1650999"/>
                  </a:moveTo>
                  <a:lnTo>
                    <a:pt x="1773603" y="1650999"/>
                  </a:lnTo>
                  <a:lnTo>
                    <a:pt x="1767624" y="1638299"/>
                  </a:lnTo>
                  <a:lnTo>
                    <a:pt x="1785320" y="1638299"/>
                  </a:lnTo>
                  <a:lnTo>
                    <a:pt x="1780125" y="1650999"/>
                  </a:lnTo>
                  <a:close/>
                </a:path>
                <a:path w="2238375" h="1714500">
                  <a:moveTo>
                    <a:pt x="1810241" y="1650999"/>
                  </a:moveTo>
                  <a:lnTo>
                    <a:pt x="1802121" y="1650999"/>
                  </a:lnTo>
                  <a:lnTo>
                    <a:pt x="1796800" y="1638299"/>
                  </a:lnTo>
                  <a:lnTo>
                    <a:pt x="1810209" y="1638299"/>
                  </a:lnTo>
                  <a:lnTo>
                    <a:pt x="1810241" y="1650999"/>
                  </a:lnTo>
                  <a:close/>
                </a:path>
                <a:path w="2238375" h="1714500">
                  <a:moveTo>
                    <a:pt x="1862961" y="1650999"/>
                  </a:moveTo>
                  <a:lnTo>
                    <a:pt x="1833616" y="1650999"/>
                  </a:lnTo>
                  <a:lnTo>
                    <a:pt x="1826148" y="1638299"/>
                  </a:lnTo>
                  <a:lnTo>
                    <a:pt x="1874259" y="1638299"/>
                  </a:lnTo>
                  <a:lnTo>
                    <a:pt x="1862961" y="1650999"/>
                  </a:lnTo>
                  <a:close/>
                </a:path>
                <a:path w="2238375" h="1714500">
                  <a:moveTo>
                    <a:pt x="1572731" y="1663699"/>
                  </a:moveTo>
                  <a:lnTo>
                    <a:pt x="1569310" y="1650999"/>
                  </a:lnTo>
                  <a:lnTo>
                    <a:pt x="1577783" y="1650999"/>
                  </a:lnTo>
                  <a:lnTo>
                    <a:pt x="1572731" y="1663699"/>
                  </a:lnTo>
                  <a:close/>
                </a:path>
                <a:path w="2238375" h="1714500">
                  <a:moveTo>
                    <a:pt x="1258600" y="1676399"/>
                  </a:moveTo>
                  <a:lnTo>
                    <a:pt x="1095673" y="1676399"/>
                  </a:lnTo>
                  <a:lnTo>
                    <a:pt x="1089047" y="1663699"/>
                  </a:lnTo>
                  <a:lnTo>
                    <a:pt x="1253787" y="1663699"/>
                  </a:lnTo>
                  <a:lnTo>
                    <a:pt x="1258600" y="1676399"/>
                  </a:lnTo>
                  <a:close/>
                </a:path>
                <a:path w="2238375" h="1714500">
                  <a:moveTo>
                    <a:pt x="1275551" y="1676399"/>
                  </a:moveTo>
                  <a:lnTo>
                    <a:pt x="1263599" y="1676399"/>
                  </a:lnTo>
                  <a:lnTo>
                    <a:pt x="1268691" y="1663699"/>
                  </a:lnTo>
                  <a:lnTo>
                    <a:pt x="1275551" y="1676399"/>
                  </a:lnTo>
                  <a:close/>
                </a:path>
                <a:path w="2238375" h="1714500">
                  <a:moveTo>
                    <a:pt x="1365082" y="1676399"/>
                  </a:moveTo>
                  <a:lnTo>
                    <a:pt x="1281687" y="1676399"/>
                  </a:lnTo>
                  <a:lnTo>
                    <a:pt x="1287438" y="1663699"/>
                  </a:lnTo>
                  <a:lnTo>
                    <a:pt x="1349360" y="1663699"/>
                  </a:lnTo>
                  <a:lnTo>
                    <a:pt x="1365082" y="1676399"/>
                  </a:lnTo>
                  <a:close/>
                </a:path>
                <a:path w="2238375" h="1714500">
                  <a:moveTo>
                    <a:pt x="1746076" y="1676399"/>
                  </a:moveTo>
                  <a:lnTo>
                    <a:pt x="1453321" y="1676399"/>
                  </a:lnTo>
                  <a:lnTo>
                    <a:pt x="1455175" y="1663699"/>
                  </a:lnTo>
                  <a:lnTo>
                    <a:pt x="1747930" y="1663699"/>
                  </a:lnTo>
                  <a:lnTo>
                    <a:pt x="1746076" y="1676399"/>
                  </a:lnTo>
                  <a:close/>
                </a:path>
                <a:path w="2238375" h="1714500">
                  <a:moveTo>
                    <a:pt x="1403944" y="1689099"/>
                  </a:moveTo>
                  <a:lnTo>
                    <a:pt x="1120315" y="1689099"/>
                  </a:lnTo>
                  <a:lnTo>
                    <a:pt x="1111369" y="1676399"/>
                  </a:lnTo>
                  <a:lnTo>
                    <a:pt x="1389148" y="1676399"/>
                  </a:lnTo>
                  <a:lnTo>
                    <a:pt x="1403944" y="1689099"/>
                  </a:lnTo>
                  <a:close/>
                </a:path>
                <a:path w="2238375" h="1714500">
                  <a:moveTo>
                    <a:pt x="1731913" y="1689099"/>
                  </a:moveTo>
                  <a:lnTo>
                    <a:pt x="1412974" y="1689099"/>
                  </a:lnTo>
                  <a:lnTo>
                    <a:pt x="1421156" y="1676399"/>
                  </a:lnTo>
                  <a:lnTo>
                    <a:pt x="1733224" y="1676399"/>
                  </a:lnTo>
                  <a:lnTo>
                    <a:pt x="1731913" y="1689099"/>
                  </a:lnTo>
                  <a:close/>
                </a:path>
                <a:path w="2238375" h="1714500">
                  <a:moveTo>
                    <a:pt x="1472823" y="1701799"/>
                  </a:moveTo>
                  <a:lnTo>
                    <a:pt x="1221718" y="1701799"/>
                  </a:lnTo>
                  <a:lnTo>
                    <a:pt x="1215010" y="1689099"/>
                  </a:lnTo>
                  <a:lnTo>
                    <a:pt x="1478226" y="1689099"/>
                  </a:lnTo>
                  <a:lnTo>
                    <a:pt x="1472823" y="1701799"/>
                  </a:lnTo>
                  <a:close/>
                </a:path>
                <a:path w="2238375" h="1714500">
                  <a:moveTo>
                    <a:pt x="1503899" y="1701799"/>
                  </a:moveTo>
                  <a:lnTo>
                    <a:pt x="1484364" y="1701799"/>
                  </a:lnTo>
                  <a:lnTo>
                    <a:pt x="1478226" y="1689099"/>
                  </a:lnTo>
                  <a:lnTo>
                    <a:pt x="1512531" y="1689099"/>
                  </a:lnTo>
                  <a:lnTo>
                    <a:pt x="1503899" y="1701799"/>
                  </a:lnTo>
                  <a:close/>
                </a:path>
                <a:path w="2238375" h="1714500">
                  <a:moveTo>
                    <a:pt x="1552911" y="1701799"/>
                  </a:moveTo>
                  <a:lnTo>
                    <a:pt x="1530051" y="1701799"/>
                  </a:lnTo>
                  <a:lnTo>
                    <a:pt x="1518765" y="1689099"/>
                  </a:lnTo>
                  <a:lnTo>
                    <a:pt x="1564323" y="1689099"/>
                  </a:lnTo>
                  <a:lnTo>
                    <a:pt x="1552911" y="1701799"/>
                  </a:lnTo>
                  <a:close/>
                </a:path>
                <a:path w="2238375" h="1714500">
                  <a:moveTo>
                    <a:pt x="1302420" y="1714499"/>
                  </a:moveTo>
                  <a:lnTo>
                    <a:pt x="1294044" y="1701799"/>
                  </a:lnTo>
                  <a:lnTo>
                    <a:pt x="1313215" y="1701799"/>
                  </a:lnTo>
                  <a:lnTo>
                    <a:pt x="1302420" y="1714499"/>
                  </a:lnTo>
                  <a:close/>
                </a:path>
                <a:path w="2238375" h="1714500">
                  <a:moveTo>
                    <a:pt x="1352166" y="1714499"/>
                  </a:moveTo>
                  <a:lnTo>
                    <a:pt x="1345932" y="1701799"/>
                  </a:lnTo>
                  <a:lnTo>
                    <a:pt x="1360382" y="1701799"/>
                  </a:lnTo>
                  <a:lnTo>
                    <a:pt x="1352166" y="1714499"/>
                  </a:lnTo>
                  <a:close/>
                </a:path>
              </a:pathLst>
            </a:custGeom>
            <a:solidFill>
              <a:srgbClr val="8A5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1978" y="-546"/>
              <a:ext cx="2864773" cy="18219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3245" y="6536577"/>
              <a:ext cx="2974752" cy="3456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3666" y="4453569"/>
              <a:ext cx="190499" cy="1807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75773" y="4792979"/>
              <a:ext cx="791210" cy="768350"/>
            </a:xfrm>
            <a:custGeom>
              <a:avLst/>
              <a:gdLst/>
              <a:ahLst/>
              <a:cxnLst/>
              <a:rect l="l" t="t" r="r" b="b"/>
              <a:pathLst>
                <a:path w="791209" h="768350">
                  <a:moveTo>
                    <a:pt x="400672" y="97320"/>
                  </a:moveTo>
                  <a:lnTo>
                    <a:pt x="233934" y="167220"/>
                  </a:lnTo>
                  <a:lnTo>
                    <a:pt x="166725" y="0"/>
                  </a:lnTo>
                  <a:lnTo>
                    <a:pt x="179260" y="180746"/>
                  </a:lnTo>
                  <a:lnTo>
                    <a:pt x="0" y="195922"/>
                  </a:lnTo>
                  <a:lnTo>
                    <a:pt x="174167" y="237794"/>
                  </a:lnTo>
                  <a:lnTo>
                    <a:pt x="130530" y="414540"/>
                  </a:lnTo>
                  <a:lnTo>
                    <a:pt x="225907" y="259461"/>
                  </a:lnTo>
                  <a:lnTo>
                    <a:pt x="378117" y="353669"/>
                  </a:lnTo>
                  <a:lnTo>
                    <a:pt x="262915" y="215950"/>
                  </a:lnTo>
                  <a:lnTo>
                    <a:pt x="400672" y="97320"/>
                  </a:lnTo>
                  <a:close/>
                </a:path>
                <a:path w="791209" h="768350">
                  <a:moveTo>
                    <a:pt x="791019" y="637286"/>
                  </a:moveTo>
                  <a:lnTo>
                    <a:pt x="679729" y="621195"/>
                  </a:lnTo>
                  <a:lnTo>
                    <a:pt x="695477" y="509384"/>
                  </a:lnTo>
                  <a:lnTo>
                    <a:pt x="645909" y="610641"/>
                  </a:lnTo>
                  <a:lnTo>
                    <a:pt x="545020" y="561098"/>
                  </a:lnTo>
                  <a:lnTo>
                    <a:pt x="625767" y="639483"/>
                  </a:lnTo>
                  <a:lnTo>
                    <a:pt x="547624" y="720547"/>
                  </a:lnTo>
                  <a:lnTo>
                    <a:pt x="646988" y="667956"/>
                  </a:lnTo>
                  <a:lnTo>
                    <a:pt x="699643" y="767753"/>
                  </a:lnTo>
                  <a:lnTo>
                    <a:pt x="680326" y="656602"/>
                  </a:lnTo>
                  <a:lnTo>
                    <a:pt x="791019" y="637286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59655" y="528965"/>
            <a:ext cx="111686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3625215" algn="l"/>
                <a:tab pos="7044055" algn="l"/>
                <a:tab pos="7694295" algn="l"/>
              </a:tabLst>
            </a:pPr>
            <a:r>
              <a:rPr lang="pt-BR" sz="4000" spc="710" dirty="0">
                <a:solidFill>
                  <a:srgbClr val="00B050"/>
                </a:solidFill>
              </a:rPr>
              <a:t>MEDIDAS NECESSÁRIAS</a:t>
            </a:r>
            <a:endParaRPr sz="4000" spc="710" dirty="0">
              <a:solidFill>
                <a:srgbClr val="00B05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071BC0-E5FC-4BA7-BC60-CD53F3067166}"/>
              </a:ext>
            </a:extLst>
          </p:cNvPr>
          <p:cNvSpPr txBox="1"/>
          <p:nvPr/>
        </p:nvSpPr>
        <p:spPr>
          <a:xfrm>
            <a:off x="4491264" y="2100665"/>
            <a:ext cx="11815536" cy="146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APRENDIZAGEM</a:t>
            </a:r>
            <a:r>
              <a:rPr lang="pt-BR" sz="320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</a:t>
            </a:r>
            <a:r>
              <a:rPr lang="pt-BR" sz="320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TOQUES ATRAVÉS DA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3200" spc="-1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ENSAIOS</a:t>
            </a:r>
            <a:r>
              <a:rPr lang="pt-BR" sz="320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REGULARES;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9791EE-6215-40BF-9AE9-B432D4851342}"/>
              </a:ext>
            </a:extLst>
          </p:cNvPr>
          <p:cNvSpPr txBox="1"/>
          <p:nvPr/>
        </p:nvSpPr>
        <p:spPr>
          <a:xfrm>
            <a:off x="4435430" y="4332705"/>
            <a:ext cx="12573000" cy="146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1650364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spc="-10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TREINAMENTO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</a:t>
            </a: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1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MUSICAL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BATIDA SUAVE</a:t>
            </a:r>
            <a:r>
              <a:rPr lang="pt-BR" sz="3200" spc="-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t-BR" sz="3200" spc="-8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UNÍSSONA</a:t>
            </a: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320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HARMÔNICA</a:t>
            </a:r>
            <a:r>
              <a:rPr lang="pt-BR" sz="3200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3200" spc="-11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INSTRUMENTO;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B8AA69-A298-4E6A-8A70-CE627F78BF8D}"/>
              </a:ext>
            </a:extLst>
          </p:cNvPr>
          <p:cNvSpPr txBox="1"/>
          <p:nvPr/>
        </p:nvSpPr>
        <p:spPr>
          <a:xfrm>
            <a:off x="4435430" y="6564745"/>
            <a:ext cx="14099829" cy="29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264414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</a:t>
            </a:r>
            <a:r>
              <a:rPr lang="pt-BR" sz="3200" spc="-1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3200" spc="-1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CONCENTRAÇÃO</a:t>
            </a:r>
            <a:r>
              <a:rPr lang="pt-BR" sz="3200" spc="-1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pt-BR" sz="3200" spc="-11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ANDAMENTO E </a:t>
            </a:r>
            <a:r>
              <a:rPr lang="pt-BR" sz="3200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COMPASSO</a:t>
            </a:r>
            <a:r>
              <a:rPr lang="pt-BR" sz="3200" spc="-1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3200" spc="-1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RITMO</a:t>
            </a:r>
            <a:r>
              <a:rPr lang="pt-BR" sz="3200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3200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BAILADO, MANTENDO O ANDAMENTO</a:t>
            </a:r>
            <a:r>
              <a:rPr lang="pt-BR" sz="3200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3200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HINO, COMANDADO PELOS MÚSICOS (NÃO CORRER OU ESMORECER);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5C35816F-34E3-4156-BC03-6FC4383A5B26}"/>
              </a:ext>
            </a:extLst>
          </p:cNvPr>
          <p:cNvSpPr/>
          <p:nvPr/>
        </p:nvSpPr>
        <p:spPr>
          <a:xfrm>
            <a:off x="304800" y="5772442"/>
            <a:ext cx="4235450" cy="4220210"/>
          </a:xfrm>
          <a:custGeom>
            <a:avLst/>
            <a:gdLst/>
            <a:ahLst/>
            <a:cxnLst/>
            <a:rect l="l" t="t" r="r" b="b"/>
            <a:pathLst>
              <a:path w="4235450" h="4220209">
                <a:moveTo>
                  <a:pt x="4234866" y="1938591"/>
                </a:moveTo>
                <a:lnTo>
                  <a:pt x="4233583" y="1924608"/>
                </a:lnTo>
                <a:lnTo>
                  <a:pt x="4227246" y="1919490"/>
                </a:lnTo>
                <a:lnTo>
                  <a:pt x="2675775" y="2063419"/>
                </a:lnTo>
                <a:lnTo>
                  <a:pt x="2674239" y="2049233"/>
                </a:lnTo>
                <a:lnTo>
                  <a:pt x="2670098" y="2023833"/>
                </a:lnTo>
                <a:lnTo>
                  <a:pt x="2664739" y="1998433"/>
                </a:lnTo>
                <a:lnTo>
                  <a:pt x="2661577" y="1986216"/>
                </a:lnTo>
                <a:lnTo>
                  <a:pt x="3770363" y="1670342"/>
                </a:lnTo>
                <a:lnTo>
                  <a:pt x="3774287" y="1663344"/>
                </a:lnTo>
                <a:lnTo>
                  <a:pt x="3770426" y="1649857"/>
                </a:lnTo>
                <a:lnTo>
                  <a:pt x="3763391" y="1645920"/>
                </a:lnTo>
                <a:lnTo>
                  <a:pt x="2654617" y="1961794"/>
                </a:lnTo>
                <a:lnTo>
                  <a:pt x="2654185" y="1960435"/>
                </a:lnTo>
                <a:lnTo>
                  <a:pt x="2654185" y="2127974"/>
                </a:lnTo>
                <a:lnTo>
                  <a:pt x="2654046" y="2139404"/>
                </a:lnTo>
                <a:lnTo>
                  <a:pt x="2654008" y="2140674"/>
                </a:lnTo>
                <a:lnTo>
                  <a:pt x="2653614" y="2152104"/>
                </a:lnTo>
                <a:lnTo>
                  <a:pt x="2653538" y="2153374"/>
                </a:lnTo>
                <a:lnTo>
                  <a:pt x="2652890" y="2164804"/>
                </a:lnTo>
                <a:lnTo>
                  <a:pt x="2652788" y="2166074"/>
                </a:lnTo>
                <a:lnTo>
                  <a:pt x="2651874" y="2177504"/>
                </a:lnTo>
                <a:lnTo>
                  <a:pt x="2649105" y="2201634"/>
                </a:lnTo>
                <a:lnTo>
                  <a:pt x="2640050" y="2249894"/>
                </a:lnTo>
                <a:lnTo>
                  <a:pt x="2626512" y="2298154"/>
                </a:lnTo>
                <a:lnTo>
                  <a:pt x="2608554" y="2343874"/>
                </a:lnTo>
                <a:lnTo>
                  <a:pt x="2586431" y="2388324"/>
                </a:lnTo>
                <a:lnTo>
                  <a:pt x="2560282" y="2431504"/>
                </a:lnTo>
                <a:lnTo>
                  <a:pt x="2545753" y="2450554"/>
                </a:lnTo>
                <a:lnTo>
                  <a:pt x="2530411" y="2470874"/>
                </a:lnTo>
                <a:lnTo>
                  <a:pt x="2496997" y="2507704"/>
                </a:lnTo>
                <a:lnTo>
                  <a:pt x="2460244" y="2540724"/>
                </a:lnTo>
                <a:lnTo>
                  <a:pt x="2420658" y="2571204"/>
                </a:lnTo>
                <a:lnTo>
                  <a:pt x="2378570" y="2596604"/>
                </a:lnTo>
                <a:lnTo>
                  <a:pt x="2334145" y="2619464"/>
                </a:lnTo>
                <a:lnTo>
                  <a:pt x="2288184" y="2637244"/>
                </a:lnTo>
                <a:lnTo>
                  <a:pt x="2240508" y="2649944"/>
                </a:lnTo>
                <a:lnTo>
                  <a:pt x="2167051" y="2662644"/>
                </a:lnTo>
                <a:lnTo>
                  <a:pt x="2117433" y="2665184"/>
                </a:lnTo>
                <a:lnTo>
                  <a:pt x="2067814" y="2662644"/>
                </a:lnTo>
                <a:lnTo>
                  <a:pt x="2018741" y="2655024"/>
                </a:lnTo>
                <a:lnTo>
                  <a:pt x="1946681" y="2637244"/>
                </a:lnTo>
                <a:lnTo>
                  <a:pt x="1900720" y="2619464"/>
                </a:lnTo>
                <a:lnTo>
                  <a:pt x="1856320" y="2596604"/>
                </a:lnTo>
                <a:lnTo>
                  <a:pt x="1814207" y="2571204"/>
                </a:lnTo>
                <a:lnTo>
                  <a:pt x="1774621" y="2540724"/>
                </a:lnTo>
                <a:lnTo>
                  <a:pt x="1737868" y="2507704"/>
                </a:lnTo>
                <a:lnTo>
                  <a:pt x="1720735" y="2488654"/>
                </a:lnTo>
                <a:lnTo>
                  <a:pt x="1704467" y="2470874"/>
                </a:lnTo>
                <a:lnTo>
                  <a:pt x="1689112" y="2450554"/>
                </a:lnTo>
                <a:lnTo>
                  <a:pt x="1674596" y="2431504"/>
                </a:lnTo>
                <a:lnTo>
                  <a:pt x="1661020" y="2409914"/>
                </a:lnTo>
                <a:lnTo>
                  <a:pt x="1636915" y="2366734"/>
                </a:lnTo>
                <a:lnTo>
                  <a:pt x="1616798" y="2321014"/>
                </a:lnTo>
                <a:lnTo>
                  <a:pt x="1601089" y="2274024"/>
                </a:lnTo>
                <a:lnTo>
                  <a:pt x="1589709" y="2225764"/>
                </a:lnTo>
                <a:lnTo>
                  <a:pt x="1583042" y="2178062"/>
                </a:lnTo>
                <a:lnTo>
                  <a:pt x="1580832" y="2139404"/>
                </a:lnTo>
                <a:lnTo>
                  <a:pt x="1580680" y="2127974"/>
                </a:lnTo>
                <a:lnTo>
                  <a:pt x="1580832" y="2115274"/>
                </a:lnTo>
                <a:lnTo>
                  <a:pt x="1580870" y="2114004"/>
                </a:lnTo>
                <a:lnTo>
                  <a:pt x="1581264" y="2102573"/>
                </a:lnTo>
                <a:lnTo>
                  <a:pt x="1581340" y="2101303"/>
                </a:lnTo>
                <a:lnTo>
                  <a:pt x="1581988" y="2089873"/>
                </a:lnTo>
                <a:lnTo>
                  <a:pt x="1582089" y="2088603"/>
                </a:lnTo>
                <a:lnTo>
                  <a:pt x="1582369" y="2084971"/>
                </a:lnTo>
                <a:lnTo>
                  <a:pt x="1589709" y="2028913"/>
                </a:lnTo>
                <a:lnTo>
                  <a:pt x="1600276" y="1983790"/>
                </a:lnTo>
                <a:lnTo>
                  <a:pt x="1616798" y="1933663"/>
                </a:lnTo>
                <a:lnTo>
                  <a:pt x="1634629" y="1892922"/>
                </a:lnTo>
                <a:lnTo>
                  <a:pt x="1640052" y="1882140"/>
                </a:lnTo>
                <a:lnTo>
                  <a:pt x="1661020" y="1844763"/>
                </a:lnTo>
                <a:lnTo>
                  <a:pt x="1686471" y="1807591"/>
                </a:lnTo>
                <a:lnTo>
                  <a:pt x="1686636" y="1807514"/>
                </a:lnTo>
                <a:lnTo>
                  <a:pt x="1693341" y="1798624"/>
                </a:lnTo>
                <a:lnTo>
                  <a:pt x="1704467" y="1783803"/>
                </a:lnTo>
                <a:lnTo>
                  <a:pt x="1720748" y="1766023"/>
                </a:lnTo>
                <a:lnTo>
                  <a:pt x="1737880" y="1746973"/>
                </a:lnTo>
                <a:lnTo>
                  <a:pt x="1752549" y="1733499"/>
                </a:lnTo>
                <a:lnTo>
                  <a:pt x="1753400" y="1733181"/>
                </a:lnTo>
                <a:lnTo>
                  <a:pt x="1760994" y="1726234"/>
                </a:lnTo>
                <a:lnTo>
                  <a:pt x="1794090" y="1698713"/>
                </a:lnTo>
                <a:lnTo>
                  <a:pt x="1831835" y="1672653"/>
                </a:lnTo>
                <a:lnTo>
                  <a:pt x="1832775" y="1672399"/>
                </a:lnTo>
                <a:lnTo>
                  <a:pt x="1840801" y="1667433"/>
                </a:lnTo>
                <a:lnTo>
                  <a:pt x="1878304" y="1646643"/>
                </a:lnTo>
                <a:lnTo>
                  <a:pt x="1920036" y="1627746"/>
                </a:lnTo>
                <a:lnTo>
                  <a:pt x="1920506" y="1627746"/>
                </a:lnTo>
                <a:lnTo>
                  <a:pt x="1922030" y="1627479"/>
                </a:lnTo>
                <a:lnTo>
                  <a:pt x="1930082" y="1624368"/>
                </a:lnTo>
                <a:lnTo>
                  <a:pt x="1930349" y="1623758"/>
                </a:lnTo>
                <a:lnTo>
                  <a:pt x="1946694" y="1617433"/>
                </a:lnTo>
                <a:lnTo>
                  <a:pt x="1994357" y="1604733"/>
                </a:lnTo>
                <a:lnTo>
                  <a:pt x="2017052" y="1600009"/>
                </a:lnTo>
                <a:lnTo>
                  <a:pt x="2017191" y="1600009"/>
                </a:lnTo>
                <a:lnTo>
                  <a:pt x="2025637" y="1598498"/>
                </a:lnTo>
                <a:lnTo>
                  <a:pt x="2025853" y="1598180"/>
                </a:lnTo>
                <a:lnTo>
                  <a:pt x="2043176" y="1594573"/>
                </a:lnTo>
                <a:lnTo>
                  <a:pt x="2067826" y="1592033"/>
                </a:lnTo>
                <a:lnTo>
                  <a:pt x="2109635" y="1589900"/>
                </a:lnTo>
                <a:lnTo>
                  <a:pt x="2110435" y="1590687"/>
                </a:lnTo>
                <a:lnTo>
                  <a:pt x="2117433" y="1590687"/>
                </a:lnTo>
                <a:lnTo>
                  <a:pt x="2124430" y="1590687"/>
                </a:lnTo>
                <a:lnTo>
                  <a:pt x="2125218" y="1589900"/>
                </a:lnTo>
                <a:lnTo>
                  <a:pt x="2167039" y="1592033"/>
                </a:lnTo>
                <a:lnTo>
                  <a:pt x="2191689" y="1594573"/>
                </a:lnTo>
                <a:lnTo>
                  <a:pt x="2209000" y="1598180"/>
                </a:lnTo>
                <a:lnTo>
                  <a:pt x="2209228" y="1598498"/>
                </a:lnTo>
                <a:lnTo>
                  <a:pt x="2216924" y="1599946"/>
                </a:lnTo>
                <a:lnTo>
                  <a:pt x="2288197" y="1617433"/>
                </a:lnTo>
                <a:lnTo>
                  <a:pt x="2304821" y="1624368"/>
                </a:lnTo>
                <a:lnTo>
                  <a:pt x="2312835" y="1627479"/>
                </a:lnTo>
                <a:lnTo>
                  <a:pt x="2314397" y="1627746"/>
                </a:lnTo>
                <a:lnTo>
                  <a:pt x="2314841" y="1627746"/>
                </a:lnTo>
                <a:lnTo>
                  <a:pt x="2334145" y="1635213"/>
                </a:lnTo>
                <a:lnTo>
                  <a:pt x="2356574" y="1646643"/>
                </a:lnTo>
                <a:lnTo>
                  <a:pt x="2378557" y="1658073"/>
                </a:lnTo>
                <a:lnTo>
                  <a:pt x="2394013" y="1667230"/>
                </a:lnTo>
                <a:lnTo>
                  <a:pt x="2394064" y="1667433"/>
                </a:lnTo>
                <a:lnTo>
                  <a:pt x="2402090" y="1672399"/>
                </a:lnTo>
                <a:lnTo>
                  <a:pt x="2440800" y="1698713"/>
                </a:lnTo>
                <a:lnTo>
                  <a:pt x="2473845" y="1725904"/>
                </a:lnTo>
                <a:lnTo>
                  <a:pt x="2473871" y="1726234"/>
                </a:lnTo>
                <a:lnTo>
                  <a:pt x="2481465" y="1733181"/>
                </a:lnTo>
                <a:lnTo>
                  <a:pt x="2482342" y="1733499"/>
                </a:lnTo>
                <a:lnTo>
                  <a:pt x="2496997" y="1746973"/>
                </a:lnTo>
                <a:lnTo>
                  <a:pt x="2514142" y="1766023"/>
                </a:lnTo>
                <a:lnTo>
                  <a:pt x="2530424" y="1783803"/>
                </a:lnTo>
                <a:lnTo>
                  <a:pt x="2541574" y="1798510"/>
                </a:lnTo>
                <a:lnTo>
                  <a:pt x="2548267" y="1807514"/>
                </a:lnTo>
                <a:lnTo>
                  <a:pt x="2573858" y="1844763"/>
                </a:lnTo>
                <a:lnTo>
                  <a:pt x="2594864" y="1882101"/>
                </a:lnTo>
                <a:lnTo>
                  <a:pt x="2600172" y="1892884"/>
                </a:lnTo>
                <a:lnTo>
                  <a:pt x="2618079" y="1933663"/>
                </a:lnTo>
                <a:lnTo>
                  <a:pt x="2632100" y="1975002"/>
                </a:lnTo>
                <a:lnTo>
                  <a:pt x="2645168" y="2028913"/>
                </a:lnTo>
                <a:lnTo>
                  <a:pt x="2651214" y="2071522"/>
                </a:lnTo>
                <a:lnTo>
                  <a:pt x="2652471" y="2084946"/>
                </a:lnTo>
                <a:lnTo>
                  <a:pt x="2652890" y="2089873"/>
                </a:lnTo>
                <a:lnTo>
                  <a:pt x="2653614" y="2102573"/>
                </a:lnTo>
                <a:lnTo>
                  <a:pt x="2654046" y="2115274"/>
                </a:lnTo>
                <a:lnTo>
                  <a:pt x="2654185" y="2127974"/>
                </a:lnTo>
                <a:lnTo>
                  <a:pt x="2654185" y="1960435"/>
                </a:lnTo>
                <a:lnTo>
                  <a:pt x="2650553" y="1948903"/>
                </a:lnTo>
                <a:lnTo>
                  <a:pt x="2641727" y="1923503"/>
                </a:lnTo>
                <a:lnTo>
                  <a:pt x="2631770" y="1899373"/>
                </a:lnTo>
                <a:lnTo>
                  <a:pt x="2626436" y="1888413"/>
                </a:lnTo>
                <a:lnTo>
                  <a:pt x="4021036" y="1193380"/>
                </a:lnTo>
                <a:lnTo>
                  <a:pt x="4023576" y="1185786"/>
                </a:lnTo>
                <a:lnTo>
                  <a:pt x="4017302" y="1173226"/>
                </a:lnTo>
                <a:lnTo>
                  <a:pt x="4009720" y="1170647"/>
                </a:lnTo>
                <a:lnTo>
                  <a:pt x="2614980" y="1865769"/>
                </a:lnTo>
                <a:lnTo>
                  <a:pt x="2608580" y="1853653"/>
                </a:lnTo>
                <a:lnTo>
                  <a:pt x="2595410" y="1830793"/>
                </a:lnTo>
                <a:lnTo>
                  <a:pt x="2581211" y="1809203"/>
                </a:lnTo>
                <a:lnTo>
                  <a:pt x="2573617" y="1799056"/>
                </a:lnTo>
                <a:lnTo>
                  <a:pt x="3493363" y="1103807"/>
                </a:lnTo>
                <a:lnTo>
                  <a:pt x="3494455" y="1095844"/>
                </a:lnTo>
                <a:lnTo>
                  <a:pt x="3486035" y="1084643"/>
                </a:lnTo>
                <a:lnTo>
                  <a:pt x="3478047" y="1083551"/>
                </a:lnTo>
                <a:lnTo>
                  <a:pt x="2558148" y="1778939"/>
                </a:lnTo>
                <a:lnTo>
                  <a:pt x="2549931" y="1768563"/>
                </a:lnTo>
                <a:lnTo>
                  <a:pt x="2532875" y="1748243"/>
                </a:lnTo>
                <a:lnTo>
                  <a:pt x="2514917" y="1729193"/>
                </a:lnTo>
                <a:lnTo>
                  <a:pt x="2505722" y="1720494"/>
                </a:lnTo>
                <a:lnTo>
                  <a:pt x="3555149" y="568147"/>
                </a:lnTo>
                <a:lnTo>
                  <a:pt x="3554780" y="560120"/>
                </a:lnTo>
                <a:lnTo>
                  <a:pt x="3544443" y="550697"/>
                </a:lnTo>
                <a:lnTo>
                  <a:pt x="3536416" y="551065"/>
                </a:lnTo>
                <a:lnTo>
                  <a:pt x="2486812" y="1703603"/>
                </a:lnTo>
                <a:lnTo>
                  <a:pt x="2476474" y="1694903"/>
                </a:lnTo>
                <a:lnTo>
                  <a:pt x="2456078" y="1678393"/>
                </a:lnTo>
                <a:lnTo>
                  <a:pt x="2435021" y="1663153"/>
                </a:lnTo>
                <a:lnTo>
                  <a:pt x="2424176" y="1656156"/>
                </a:lnTo>
                <a:lnTo>
                  <a:pt x="3030969" y="675335"/>
                </a:lnTo>
                <a:lnTo>
                  <a:pt x="3029115" y="667499"/>
                </a:lnTo>
                <a:lnTo>
                  <a:pt x="3017228" y="660133"/>
                </a:lnTo>
                <a:lnTo>
                  <a:pt x="3009404" y="661949"/>
                </a:lnTo>
                <a:lnTo>
                  <a:pt x="2402751" y="1642579"/>
                </a:lnTo>
                <a:lnTo>
                  <a:pt x="2390914" y="1635213"/>
                </a:lnTo>
                <a:lnTo>
                  <a:pt x="2344394" y="1612353"/>
                </a:lnTo>
                <a:lnTo>
                  <a:pt x="2332507" y="1607299"/>
                </a:lnTo>
                <a:lnTo>
                  <a:pt x="2895155" y="153555"/>
                </a:lnTo>
                <a:lnTo>
                  <a:pt x="2891929" y="146215"/>
                </a:lnTo>
                <a:lnTo>
                  <a:pt x="2878848" y="141122"/>
                </a:lnTo>
                <a:lnTo>
                  <a:pt x="2871520" y="144399"/>
                </a:lnTo>
                <a:lnTo>
                  <a:pt x="2308949" y="1597952"/>
                </a:lnTo>
                <a:lnTo>
                  <a:pt x="2296274" y="1593303"/>
                </a:lnTo>
                <a:lnTo>
                  <a:pt x="2283891" y="1589493"/>
                </a:lnTo>
                <a:lnTo>
                  <a:pt x="2271509" y="1585683"/>
                </a:lnTo>
                <a:lnTo>
                  <a:pt x="2246325" y="1579333"/>
                </a:lnTo>
                <a:lnTo>
                  <a:pt x="2233307" y="1576755"/>
                </a:lnTo>
                <a:lnTo>
                  <a:pt x="2445042" y="443115"/>
                </a:lnTo>
                <a:lnTo>
                  <a:pt x="2440495" y="436511"/>
                </a:lnTo>
                <a:lnTo>
                  <a:pt x="2426792" y="433933"/>
                </a:lnTo>
                <a:lnTo>
                  <a:pt x="2420124" y="438454"/>
                </a:lnTo>
                <a:lnTo>
                  <a:pt x="2208339" y="1572412"/>
                </a:lnTo>
                <a:lnTo>
                  <a:pt x="2169401" y="1566633"/>
                </a:lnTo>
                <a:lnTo>
                  <a:pt x="2130107" y="1565681"/>
                </a:lnTo>
                <a:lnTo>
                  <a:pt x="2130107" y="5676"/>
                </a:lnTo>
                <a:lnTo>
                  <a:pt x="2124430" y="0"/>
                </a:lnTo>
                <a:lnTo>
                  <a:pt x="2110435" y="0"/>
                </a:lnTo>
                <a:lnTo>
                  <a:pt x="2104758" y="5676"/>
                </a:lnTo>
                <a:lnTo>
                  <a:pt x="2104758" y="1565681"/>
                </a:lnTo>
                <a:lnTo>
                  <a:pt x="2065477" y="1566633"/>
                </a:lnTo>
                <a:lnTo>
                  <a:pt x="2026526" y="1572412"/>
                </a:lnTo>
                <a:lnTo>
                  <a:pt x="1814753" y="438454"/>
                </a:lnTo>
                <a:lnTo>
                  <a:pt x="1808175" y="433959"/>
                </a:lnTo>
                <a:lnTo>
                  <a:pt x="1794383" y="436511"/>
                </a:lnTo>
                <a:lnTo>
                  <a:pt x="1789849" y="443115"/>
                </a:lnTo>
                <a:lnTo>
                  <a:pt x="2001545" y="1576755"/>
                </a:lnTo>
                <a:lnTo>
                  <a:pt x="1988566" y="1579333"/>
                </a:lnTo>
                <a:lnTo>
                  <a:pt x="1963369" y="1585683"/>
                </a:lnTo>
                <a:lnTo>
                  <a:pt x="1938616" y="1593303"/>
                </a:lnTo>
                <a:lnTo>
                  <a:pt x="1925942" y="1597964"/>
                </a:lnTo>
                <a:lnTo>
                  <a:pt x="1363345" y="144399"/>
                </a:lnTo>
                <a:lnTo>
                  <a:pt x="1356055" y="141160"/>
                </a:lnTo>
                <a:lnTo>
                  <a:pt x="1342948" y="146215"/>
                </a:lnTo>
                <a:lnTo>
                  <a:pt x="1339710" y="153555"/>
                </a:lnTo>
                <a:lnTo>
                  <a:pt x="1902358" y="1607312"/>
                </a:lnTo>
                <a:lnTo>
                  <a:pt x="1890509" y="1612353"/>
                </a:lnTo>
                <a:lnTo>
                  <a:pt x="1867001" y="1623783"/>
                </a:lnTo>
                <a:lnTo>
                  <a:pt x="1843989" y="1635213"/>
                </a:lnTo>
                <a:lnTo>
                  <a:pt x="1832114" y="1642592"/>
                </a:lnTo>
                <a:lnTo>
                  <a:pt x="1225499" y="661949"/>
                </a:lnTo>
                <a:lnTo>
                  <a:pt x="1217663" y="660133"/>
                </a:lnTo>
                <a:lnTo>
                  <a:pt x="1205750" y="667499"/>
                </a:lnTo>
                <a:lnTo>
                  <a:pt x="1203934" y="675335"/>
                </a:lnTo>
                <a:lnTo>
                  <a:pt x="1810702" y="1656168"/>
                </a:lnTo>
                <a:lnTo>
                  <a:pt x="1799869" y="1663153"/>
                </a:lnTo>
                <a:lnTo>
                  <a:pt x="1778812" y="1678393"/>
                </a:lnTo>
                <a:lnTo>
                  <a:pt x="1758416" y="1694903"/>
                </a:lnTo>
                <a:lnTo>
                  <a:pt x="1748066" y="1703603"/>
                </a:lnTo>
                <a:lnTo>
                  <a:pt x="698474" y="551065"/>
                </a:lnTo>
                <a:lnTo>
                  <a:pt x="690460" y="550672"/>
                </a:lnTo>
                <a:lnTo>
                  <a:pt x="680085" y="560120"/>
                </a:lnTo>
                <a:lnTo>
                  <a:pt x="679729" y="568147"/>
                </a:lnTo>
                <a:lnTo>
                  <a:pt x="1729143" y="1720507"/>
                </a:lnTo>
                <a:lnTo>
                  <a:pt x="1719961" y="1729193"/>
                </a:lnTo>
                <a:lnTo>
                  <a:pt x="1702003" y="1748243"/>
                </a:lnTo>
                <a:lnTo>
                  <a:pt x="1684959" y="1767293"/>
                </a:lnTo>
                <a:lnTo>
                  <a:pt x="1676425" y="1778723"/>
                </a:lnTo>
                <a:lnTo>
                  <a:pt x="756831" y="1083551"/>
                </a:lnTo>
                <a:lnTo>
                  <a:pt x="748868" y="1084681"/>
                </a:lnTo>
                <a:lnTo>
                  <a:pt x="740410" y="1095844"/>
                </a:lnTo>
                <a:lnTo>
                  <a:pt x="741540" y="1103807"/>
                </a:lnTo>
                <a:lnTo>
                  <a:pt x="1661248" y="1799056"/>
                </a:lnTo>
                <a:lnTo>
                  <a:pt x="1653679" y="1809203"/>
                </a:lnTo>
                <a:lnTo>
                  <a:pt x="1639468" y="1830793"/>
                </a:lnTo>
                <a:lnTo>
                  <a:pt x="1626298" y="1853653"/>
                </a:lnTo>
                <a:lnTo>
                  <a:pt x="1619897" y="1865769"/>
                </a:lnTo>
                <a:lnTo>
                  <a:pt x="225183" y="1170673"/>
                </a:lnTo>
                <a:lnTo>
                  <a:pt x="217563" y="1173226"/>
                </a:lnTo>
                <a:lnTo>
                  <a:pt x="211315" y="1185786"/>
                </a:lnTo>
                <a:lnTo>
                  <a:pt x="213868" y="1193380"/>
                </a:lnTo>
                <a:lnTo>
                  <a:pt x="1608442" y="1888413"/>
                </a:lnTo>
                <a:lnTo>
                  <a:pt x="1603133" y="1899373"/>
                </a:lnTo>
                <a:lnTo>
                  <a:pt x="1593151" y="1923503"/>
                </a:lnTo>
                <a:lnTo>
                  <a:pt x="1584325" y="1948903"/>
                </a:lnTo>
                <a:lnTo>
                  <a:pt x="1580235" y="1961781"/>
                </a:lnTo>
                <a:lnTo>
                  <a:pt x="471474" y="1645958"/>
                </a:lnTo>
                <a:lnTo>
                  <a:pt x="464439" y="1649857"/>
                </a:lnTo>
                <a:lnTo>
                  <a:pt x="460616" y="1663344"/>
                </a:lnTo>
                <a:lnTo>
                  <a:pt x="464502" y="1670342"/>
                </a:lnTo>
                <a:lnTo>
                  <a:pt x="1573276" y="1986203"/>
                </a:lnTo>
                <a:lnTo>
                  <a:pt x="1570126" y="1998433"/>
                </a:lnTo>
                <a:lnTo>
                  <a:pt x="1564767" y="2023833"/>
                </a:lnTo>
                <a:lnTo>
                  <a:pt x="1560652" y="2049233"/>
                </a:lnTo>
                <a:lnTo>
                  <a:pt x="1559115" y="2063419"/>
                </a:lnTo>
                <a:lnTo>
                  <a:pt x="7429" y="1919490"/>
                </a:lnTo>
                <a:lnTo>
                  <a:pt x="1282" y="1924646"/>
                </a:lnTo>
                <a:lnTo>
                  <a:pt x="0" y="1938591"/>
                </a:lnTo>
                <a:lnTo>
                  <a:pt x="5118" y="1944776"/>
                </a:lnTo>
                <a:lnTo>
                  <a:pt x="1556689" y="2088642"/>
                </a:lnTo>
                <a:lnTo>
                  <a:pt x="1556626" y="2089873"/>
                </a:lnTo>
                <a:lnTo>
                  <a:pt x="1555940" y="2101303"/>
                </a:lnTo>
                <a:lnTo>
                  <a:pt x="1555889" y="2102573"/>
                </a:lnTo>
                <a:lnTo>
                  <a:pt x="1555470" y="2114004"/>
                </a:lnTo>
                <a:lnTo>
                  <a:pt x="1555457" y="2115274"/>
                </a:lnTo>
                <a:lnTo>
                  <a:pt x="1555318" y="2127974"/>
                </a:lnTo>
                <a:lnTo>
                  <a:pt x="1555470" y="2140674"/>
                </a:lnTo>
                <a:lnTo>
                  <a:pt x="1555927" y="2153374"/>
                </a:lnTo>
                <a:lnTo>
                  <a:pt x="1556689" y="2166074"/>
                </a:lnTo>
                <a:lnTo>
                  <a:pt x="1556778" y="2167191"/>
                </a:lnTo>
                <a:lnTo>
                  <a:pt x="409003" y="2273693"/>
                </a:lnTo>
                <a:lnTo>
                  <a:pt x="403885" y="2279878"/>
                </a:lnTo>
                <a:lnTo>
                  <a:pt x="405142" y="2293429"/>
                </a:lnTo>
                <a:lnTo>
                  <a:pt x="410654" y="2298382"/>
                </a:lnTo>
                <a:lnTo>
                  <a:pt x="417131" y="2298382"/>
                </a:lnTo>
                <a:lnTo>
                  <a:pt x="1559217" y="2192528"/>
                </a:lnTo>
                <a:lnTo>
                  <a:pt x="1560626" y="2205444"/>
                </a:lnTo>
                <a:lnTo>
                  <a:pt x="1564767" y="2230844"/>
                </a:lnTo>
                <a:lnTo>
                  <a:pt x="1570126" y="2256244"/>
                </a:lnTo>
                <a:lnTo>
                  <a:pt x="1573580" y="2269667"/>
                </a:lnTo>
                <a:lnTo>
                  <a:pt x="74650" y="2696591"/>
                </a:lnTo>
                <a:lnTo>
                  <a:pt x="70764" y="2703601"/>
                </a:lnTo>
                <a:lnTo>
                  <a:pt x="74256" y="2715920"/>
                </a:lnTo>
                <a:lnTo>
                  <a:pt x="79349" y="2719590"/>
                </a:lnTo>
                <a:lnTo>
                  <a:pt x="84861" y="2719590"/>
                </a:lnTo>
                <a:lnTo>
                  <a:pt x="87172" y="2719425"/>
                </a:lnTo>
                <a:lnTo>
                  <a:pt x="1580616" y="2294077"/>
                </a:lnTo>
                <a:lnTo>
                  <a:pt x="1584325" y="2305774"/>
                </a:lnTo>
                <a:lnTo>
                  <a:pt x="1593151" y="2331174"/>
                </a:lnTo>
                <a:lnTo>
                  <a:pt x="1603133" y="2355304"/>
                </a:lnTo>
                <a:lnTo>
                  <a:pt x="1608937" y="2367305"/>
                </a:lnTo>
                <a:lnTo>
                  <a:pt x="576745" y="2881642"/>
                </a:lnTo>
                <a:lnTo>
                  <a:pt x="574192" y="2889275"/>
                </a:lnTo>
                <a:lnTo>
                  <a:pt x="579513" y="2900019"/>
                </a:lnTo>
                <a:lnTo>
                  <a:pt x="584009" y="2902597"/>
                </a:lnTo>
                <a:lnTo>
                  <a:pt x="588657" y="2902597"/>
                </a:lnTo>
                <a:lnTo>
                  <a:pt x="590575" y="2902597"/>
                </a:lnTo>
                <a:lnTo>
                  <a:pt x="592493" y="2902166"/>
                </a:lnTo>
                <a:lnTo>
                  <a:pt x="1620431" y="2389924"/>
                </a:lnTo>
                <a:lnTo>
                  <a:pt x="1626298" y="2401024"/>
                </a:lnTo>
                <a:lnTo>
                  <a:pt x="1639468" y="2423884"/>
                </a:lnTo>
                <a:lnTo>
                  <a:pt x="1653679" y="2445474"/>
                </a:lnTo>
                <a:lnTo>
                  <a:pt x="1661858" y="2456446"/>
                </a:lnTo>
                <a:lnTo>
                  <a:pt x="417855" y="3396856"/>
                </a:lnTo>
                <a:lnTo>
                  <a:pt x="416763" y="3404781"/>
                </a:lnTo>
                <a:lnTo>
                  <a:pt x="423468" y="3413671"/>
                </a:lnTo>
                <a:lnTo>
                  <a:pt x="427266" y="3415423"/>
                </a:lnTo>
                <a:lnTo>
                  <a:pt x="431088" y="3415423"/>
                </a:lnTo>
                <a:lnTo>
                  <a:pt x="433768" y="3415423"/>
                </a:lnTo>
                <a:lnTo>
                  <a:pt x="436448" y="3414598"/>
                </a:lnTo>
                <a:lnTo>
                  <a:pt x="1677022" y="2476779"/>
                </a:lnTo>
                <a:lnTo>
                  <a:pt x="1684947" y="2487384"/>
                </a:lnTo>
                <a:lnTo>
                  <a:pt x="1702003" y="2506434"/>
                </a:lnTo>
                <a:lnTo>
                  <a:pt x="1719948" y="2525484"/>
                </a:lnTo>
                <a:lnTo>
                  <a:pt x="1729752" y="2534767"/>
                </a:lnTo>
                <a:lnTo>
                  <a:pt x="953020" y="3387699"/>
                </a:lnTo>
                <a:lnTo>
                  <a:pt x="953389" y="3395726"/>
                </a:lnTo>
                <a:lnTo>
                  <a:pt x="960983" y="3402673"/>
                </a:lnTo>
                <a:lnTo>
                  <a:pt x="964057" y="3403752"/>
                </a:lnTo>
                <a:lnTo>
                  <a:pt x="967092" y="3403752"/>
                </a:lnTo>
                <a:lnTo>
                  <a:pt x="970521" y="3403752"/>
                </a:lnTo>
                <a:lnTo>
                  <a:pt x="973963" y="3402342"/>
                </a:lnTo>
                <a:lnTo>
                  <a:pt x="1748726" y="2551646"/>
                </a:lnTo>
                <a:lnTo>
                  <a:pt x="1758429" y="2559774"/>
                </a:lnTo>
                <a:lnTo>
                  <a:pt x="1778838" y="2576284"/>
                </a:lnTo>
                <a:lnTo>
                  <a:pt x="1799882" y="2591524"/>
                </a:lnTo>
                <a:lnTo>
                  <a:pt x="1811248" y="2598890"/>
                </a:lnTo>
                <a:lnTo>
                  <a:pt x="990498" y="3925671"/>
                </a:lnTo>
                <a:lnTo>
                  <a:pt x="992314" y="3933507"/>
                </a:lnTo>
                <a:lnTo>
                  <a:pt x="1000366" y="3938460"/>
                </a:lnTo>
                <a:lnTo>
                  <a:pt x="1002677" y="3939095"/>
                </a:lnTo>
                <a:lnTo>
                  <a:pt x="1004963" y="3939095"/>
                </a:lnTo>
                <a:lnTo>
                  <a:pt x="1009192" y="3939095"/>
                </a:lnTo>
                <a:lnTo>
                  <a:pt x="1013345" y="3936949"/>
                </a:lnTo>
                <a:lnTo>
                  <a:pt x="1832686" y="2612466"/>
                </a:lnTo>
                <a:lnTo>
                  <a:pt x="1843963" y="2619464"/>
                </a:lnTo>
                <a:lnTo>
                  <a:pt x="1890483" y="2642324"/>
                </a:lnTo>
                <a:lnTo>
                  <a:pt x="1902777" y="2647569"/>
                </a:lnTo>
                <a:lnTo>
                  <a:pt x="1486115" y="3724097"/>
                </a:lnTo>
                <a:lnTo>
                  <a:pt x="1489354" y="3731463"/>
                </a:lnTo>
                <a:lnTo>
                  <a:pt x="1497368" y="3734574"/>
                </a:lnTo>
                <a:lnTo>
                  <a:pt x="1498930" y="3734828"/>
                </a:lnTo>
                <a:lnTo>
                  <a:pt x="1500479" y="3734828"/>
                </a:lnTo>
                <a:lnTo>
                  <a:pt x="1505534" y="3734828"/>
                </a:lnTo>
                <a:lnTo>
                  <a:pt x="1510347" y="3731755"/>
                </a:lnTo>
                <a:lnTo>
                  <a:pt x="1926374" y="2656890"/>
                </a:lnTo>
                <a:lnTo>
                  <a:pt x="1938604" y="2661374"/>
                </a:lnTo>
                <a:lnTo>
                  <a:pt x="1963381" y="2668994"/>
                </a:lnTo>
                <a:lnTo>
                  <a:pt x="1988578" y="2675344"/>
                </a:lnTo>
                <a:lnTo>
                  <a:pt x="2001774" y="2677972"/>
                </a:lnTo>
                <a:lnTo>
                  <a:pt x="1715363" y="4211764"/>
                </a:lnTo>
                <a:lnTo>
                  <a:pt x="1719922" y="4218406"/>
                </a:lnTo>
                <a:lnTo>
                  <a:pt x="1726793" y="4219702"/>
                </a:lnTo>
                <a:lnTo>
                  <a:pt x="1729130" y="4219892"/>
                </a:lnTo>
                <a:lnTo>
                  <a:pt x="1735112" y="4219892"/>
                </a:lnTo>
                <a:lnTo>
                  <a:pt x="1740420" y="4215663"/>
                </a:lnTo>
                <a:lnTo>
                  <a:pt x="2026754" y="2682303"/>
                </a:lnTo>
                <a:lnTo>
                  <a:pt x="2065502" y="2688044"/>
                </a:lnTo>
                <a:lnTo>
                  <a:pt x="2104758" y="2689974"/>
                </a:lnTo>
                <a:lnTo>
                  <a:pt x="2104758" y="3844137"/>
                </a:lnTo>
                <a:lnTo>
                  <a:pt x="2110435" y="3849814"/>
                </a:lnTo>
                <a:lnTo>
                  <a:pt x="2117433" y="3849814"/>
                </a:lnTo>
                <a:lnTo>
                  <a:pt x="2124430" y="3849814"/>
                </a:lnTo>
                <a:lnTo>
                  <a:pt x="2130107" y="3844137"/>
                </a:lnTo>
                <a:lnTo>
                  <a:pt x="2130107" y="2689974"/>
                </a:lnTo>
                <a:lnTo>
                  <a:pt x="2169363" y="2688044"/>
                </a:lnTo>
                <a:lnTo>
                  <a:pt x="2208111" y="2682303"/>
                </a:lnTo>
                <a:lnTo>
                  <a:pt x="2494445" y="4215663"/>
                </a:lnTo>
                <a:lnTo>
                  <a:pt x="2499766" y="4219892"/>
                </a:lnTo>
                <a:lnTo>
                  <a:pt x="2505735" y="4219892"/>
                </a:lnTo>
                <a:lnTo>
                  <a:pt x="2506522" y="4219892"/>
                </a:lnTo>
                <a:lnTo>
                  <a:pt x="2514981" y="4218406"/>
                </a:lnTo>
                <a:lnTo>
                  <a:pt x="2519502" y="4211764"/>
                </a:lnTo>
                <a:lnTo>
                  <a:pt x="2233104" y="2677985"/>
                </a:lnTo>
                <a:lnTo>
                  <a:pt x="2246325" y="2675344"/>
                </a:lnTo>
                <a:lnTo>
                  <a:pt x="2271509" y="2668994"/>
                </a:lnTo>
                <a:lnTo>
                  <a:pt x="2283879" y="2665184"/>
                </a:lnTo>
                <a:lnTo>
                  <a:pt x="2296249" y="2661374"/>
                </a:lnTo>
                <a:lnTo>
                  <a:pt x="2308517" y="2656878"/>
                </a:lnTo>
                <a:lnTo>
                  <a:pt x="2724556" y="3731755"/>
                </a:lnTo>
                <a:lnTo>
                  <a:pt x="2729344" y="3734828"/>
                </a:lnTo>
                <a:lnTo>
                  <a:pt x="2734424" y="3734828"/>
                </a:lnTo>
                <a:lnTo>
                  <a:pt x="2735948" y="3734828"/>
                </a:lnTo>
                <a:lnTo>
                  <a:pt x="2737497" y="3734574"/>
                </a:lnTo>
                <a:lnTo>
                  <a:pt x="2745524" y="3731463"/>
                </a:lnTo>
                <a:lnTo>
                  <a:pt x="2748750" y="3724097"/>
                </a:lnTo>
                <a:lnTo>
                  <a:pt x="2332075" y="2647556"/>
                </a:lnTo>
                <a:lnTo>
                  <a:pt x="2344369" y="2642324"/>
                </a:lnTo>
                <a:lnTo>
                  <a:pt x="2367877" y="2630894"/>
                </a:lnTo>
                <a:lnTo>
                  <a:pt x="2390914" y="2619464"/>
                </a:lnTo>
                <a:lnTo>
                  <a:pt x="2402179" y="2612466"/>
                </a:lnTo>
                <a:lnTo>
                  <a:pt x="3221558" y="3936949"/>
                </a:lnTo>
                <a:lnTo>
                  <a:pt x="3225685" y="3939095"/>
                </a:lnTo>
                <a:lnTo>
                  <a:pt x="3229940" y="3939095"/>
                </a:lnTo>
                <a:lnTo>
                  <a:pt x="3232213" y="3939095"/>
                </a:lnTo>
                <a:lnTo>
                  <a:pt x="3234525" y="3938460"/>
                </a:lnTo>
                <a:lnTo>
                  <a:pt x="3242551" y="3933507"/>
                </a:lnTo>
                <a:lnTo>
                  <a:pt x="3244405" y="3925671"/>
                </a:lnTo>
                <a:lnTo>
                  <a:pt x="2423617" y="2598890"/>
                </a:lnTo>
                <a:lnTo>
                  <a:pt x="2435009" y="2591524"/>
                </a:lnTo>
                <a:lnTo>
                  <a:pt x="2456053" y="2576284"/>
                </a:lnTo>
                <a:lnTo>
                  <a:pt x="2476449" y="2559774"/>
                </a:lnTo>
                <a:lnTo>
                  <a:pt x="2486152" y="2551633"/>
                </a:lnTo>
                <a:lnTo>
                  <a:pt x="3260915" y="3402342"/>
                </a:lnTo>
                <a:lnTo>
                  <a:pt x="3264344" y="3403752"/>
                </a:lnTo>
                <a:lnTo>
                  <a:pt x="3267773" y="3403752"/>
                </a:lnTo>
                <a:lnTo>
                  <a:pt x="3270847" y="3403752"/>
                </a:lnTo>
                <a:lnTo>
                  <a:pt x="3273882" y="3402673"/>
                </a:lnTo>
                <a:lnTo>
                  <a:pt x="3281515" y="3395726"/>
                </a:lnTo>
                <a:lnTo>
                  <a:pt x="3281883" y="3387699"/>
                </a:lnTo>
                <a:lnTo>
                  <a:pt x="2505113" y="2534767"/>
                </a:lnTo>
                <a:lnTo>
                  <a:pt x="2514917" y="2525484"/>
                </a:lnTo>
                <a:lnTo>
                  <a:pt x="2532875" y="2506434"/>
                </a:lnTo>
                <a:lnTo>
                  <a:pt x="2549918" y="2487384"/>
                </a:lnTo>
                <a:lnTo>
                  <a:pt x="2557830" y="2476779"/>
                </a:lnTo>
                <a:lnTo>
                  <a:pt x="3798430" y="3414598"/>
                </a:lnTo>
                <a:lnTo>
                  <a:pt x="3801097" y="3415423"/>
                </a:lnTo>
                <a:lnTo>
                  <a:pt x="3803777" y="3415423"/>
                </a:lnTo>
                <a:lnTo>
                  <a:pt x="3807599" y="3415423"/>
                </a:lnTo>
                <a:lnTo>
                  <a:pt x="3811397" y="3413671"/>
                </a:lnTo>
                <a:lnTo>
                  <a:pt x="3818140" y="3404781"/>
                </a:lnTo>
                <a:lnTo>
                  <a:pt x="3817010" y="3396856"/>
                </a:lnTo>
                <a:lnTo>
                  <a:pt x="2573007" y="2456446"/>
                </a:lnTo>
                <a:lnTo>
                  <a:pt x="2581198" y="2445474"/>
                </a:lnTo>
                <a:lnTo>
                  <a:pt x="2595397" y="2423884"/>
                </a:lnTo>
                <a:lnTo>
                  <a:pt x="2608567" y="2401024"/>
                </a:lnTo>
                <a:lnTo>
                  <a:pt x="2614434" y="2389911"/>
                </a:lnTo>
                <a:lnTo>
                  <a:pt x="3642372" y="2902166"/>
                </a:lnTo>
                <a:lnTo>
                  <a:pt x="3644328" y="2902597"/>
                </a:lnTo>
                <a:lnTo>
                  <a:pt x="3646208" y="2902597"/>
                </a:lnTo>
                <a:lnTo>
                  <a:pt x="3650869" y="2902597"/>
                </a:lnTo>
                <a:lnTo>
                  <a:pt x="3655352" y="2900019"/>
                </a:lnTo>
                <a:lnTo>
                  <a:pt x="3660698" y="2889275"/>
                </a:lnTo>
                <a:lnTo>
                  <a:pt x="3658133" y="2881642"/>
                </a:lnTo>
                <a:lnTo>
                  <a:pt x="2625928" y="2367292"/>
                </a:lnTo>
                <a:lnTo>
                  <a:pt x="2631757" y="2355304"/>
                </a:lnTo>
                <a:lnTo>
                  <a:pt x="2641739" y="2331174"/>
                </a:lnTo>
                <a:lnTo>
                  <a:pt x="2650566" y="2305774"/>
                </a:lnTo>
                <a:lnTo>
                  <a:pt x="2654262" y="2294077"/>
                </a:lnTo>
                <a:lnTo>
                  <a:pt x="4147705" y="2719425"/>
                </a:lnTo>
                <a:lnTo>
                  <a:pt x="4150017" y="2719590"/>
                </a:lnTo>
                <a:lnTo>
                  <a:pt x="4155554" y="2719590"/>
                </a:lnTo>
                <a:lnTo>
                  <a:pt x="4160609" y="2715920"/>
                </a:lnTo>
                <a:lnTo>
                  <a:pt x="4164114" y="2703601"/>
                </a:lnTo>
                <a:lnTo>
                  <a:pt x="4160215" y="2696591"/>
                </a:lnTo>
                <a:lnTo>
                  <a:pt x="2661285" y="2269642"/>
                </a:lnTo>
                <a:lnTo>
                  <a:pt x="2664739" y="2256244"/>
                </a:lnTo>
                <a:lnTo>
                  <a:pt x="2670098" y="2230844"/>
                </a:lnTo>
                <a:lnTo>
                  <a:pt x="2674239" y="2205444"/>
                </a:lnTo>
                <a:lnTo>
                  <a:pt x="2675636" y="2192528"/>
                </a:lnTo>
                <a:lnTo>
                  <a:pt x="3817747" y="2298382"/>
                </a:lnTo>
                <a:lnTo>
                  <a:pt x="3824211" y="2298382"/>
                </a:lnTo>
                <a:lnTo>
                  <a:pt x="3829761" y="2293429"/>
                </a:lnTo>
                <a:lnTo>
                  <a:pt x="3831018" y="2279878"/>
                </a:lnTo>
                <a:lnTo>
                  <a:pt x="3825862" y="2273693"/>
                </a:lnTo>
                <a:lnTo>
                  <a:pt x="2678099" y="2167267"/>
                </a:lnTo>
                <a:lnTo>
                  <a:pt x="2678201" y="2166074"/>
                </a:lnTo>
                <a:lnTo>
                  <a:pt x="2678277" y="2164804"/>
                </a:lnTo>
                <a:lnTo>
                  <a:pt x="2678950" y="2153374"/>
                </a:lnTo>
                <a:lnTo>
                  <a:pt x="2678988" y="2152104"/>
                </a:lnTo>
                <a:lnTo>
                  <a:pt x="2679395" y="2140674"/>
                </a:lnTo>
                <a:lnTo>
                  <a:pt x="2679408" y="2139404"/>
                </a:lnTo>
                <a:lnTo>
                  <a:pt x="2679547" y="2127974"/>
                </a:lnTo>
                <a:lnTo>
                  <a:pt x="2679395" y="2114004"/>
                </a:lnTo>
                <a:lnTo>
                  <a:pt x="2678950" y="2101303"/>
                </a:lnTo>
                <a:lnTo>
                  <a:pt x="2678201" y="2088629"/>
                </a:lnTo>
                <a:lnTo>
                  <a:pt x="4229747" y="1944776"/>
                </a:lnTo>
                <a:lnTo>
                  <a:pt x="4234866" y="1938591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4781978" y="-546"/>
            <a:ext cx="3506470" cy="9993630"/>
            <a:chOff x="14781978" y="-546"/>
            <a:chExt cx="3506470" cy="9993630"/>
          </a:xfrm>
        </p:grpSpPr>
        <p:sp>
          <p:nvSpPr>
            <p:cNvPr id="12" name="object 12"/>
            <p:cNvSpPr/>
            <p:nvPr/>
          </p:nvSpPr>
          <p:spPr>
            <a:xfrm>
              <a:off x="14792068" y="0"/>
              <a:ext cx="2238375" cy="1714500"/>
            </a:xfrm>
            <a:custGeom>
              <a:avLst/>
              <a:gdLst/>
              <a:ahLst/>
              <a:cxnLst/>
              <a:rect l="l" t="t" r="r" b="b"/>
              <a:pathLst>
                <a:path w="2238375" h="1714500">
                  <a:moveTo>
                    <a:pt x="141558" y="50799"/>
                  </a:moveTo>
                  <a:lnTo>
                    <a:pt x="76122" y="50799"/>
                  </a:lnTo>
                  <a:lnTo>
                    <a:pt x="84250" y="25399"/>
                  </a:lnTo>
                  <a:lnTo>
                    <a:pt x="88081" y="0"/>
                  </a:lnTo>
                  <a:lnTo>
                    <a:pt x="150357" y="0"/>
                  </a:lnTo>
                  <a:lnTo>
                    <a:pt x="135587" y="12699"/>
                  </a:lnTo>
                  <a:lnTo>
                    <a:pt x="136418" y="25399"/>
                  </a:lnTo>
                  <a:lnTo>
                    <a:pt x="124269" y="25399"/>
                  </a:lnTo>
                  <a:lnTo>
                    <a:pt x="125197" y="38099"/>
                  </a:lnTo>
                  <a:lnTo>
                    <a:pt x="145142" y="38099"/>
                  </a:lnTo>
                  <a:lnTo>
                    <a:pt x="141558" y="50799"/>
                  </a:lnTo>
                  <a:close/>
                </a:path>
                <a:path w="2238375" h="1714500">
                  <a:moveTo>
                    <a:pt x="145142" y="38099"/>
                  </a:moveTo>
                  <a:lnTo>
                    <a:pt x="133381" y="38099"/>
                  </a:lnTo>
                  <a:lnTo>
                    <a:pt x="136067" y="25399"/>
                  </a:lnTo>
                  <a:lnTo>
                    <a:pt x="148727" y="25399"/>
                  </a:lnTo>
                  <a:lnTo>
                    <a:pt x="145142" y="38099"/>
                  </a:lnTo>
                  <a:close/>
                </a:path>
                <a:path w="2238375" h="1714500">
                  <a:moveTo>
                    <a:pt x="124078" y="76199"/>
                  </a:moveTo>
                  <a:lnTo>
                    <a:pt x="75450" y="76199"/>
                  </a:lnTo>
                  <a:lnTo>
                    <a:pt x="79606" y="63499"/>
                  </a:lnTo>
                  <a:lnTo>
                    <a:pt x="77432" y="63499"/>
                  </a:lnTo>
                  <a:lnTo>
                    <a:pt x="72701" y="50799"/>
                  </a:lnTo>
                  <a:lnTo>
                    <a:pt x="136138" y="50799"/>
                  </a:lnTo>
                  <a:lnTo>
                    <a:pt x="130851" y="63499"/>
                  </a:lnTo>
                  <a:lnTo>
                    <a:pt x="124078" y="76199"/>
                  </a:lnTo>
                  <a:close/>
                </a:path>
                <a:path w="2238375" h="1714500">
                  <a:moveTo>
                    <a:pt x="72574" y="88888"/>
                  </a:moveTo>
                  <a:lnTo>
                    <a:pt x="63588" y="88888"/>
                  </a:lnTo>
                  <a:lnTo>
                    <a:pt x="66135" y="76199"/>
                  </a:lnTo>
                  <a:lnTo>
                    <a:pt x="74139" y="76199"/>
                  </a:lnTo>
                  <a:lnTo>
                    <a:pt x="72604" y="88647"/>
                  </a:lnTo>
                  <a:lnTo>
                    <a:pt x="72574" y="88888"/>
                  </a:lnTo>
                  <a:close/>
                </a:path>
                <a:path w="2238375" h="1714500">
                  <a:moveTo>
                    <a:pt x="115541" y="114299"/>
                  </a:moveTo>
                  <a:lnTo>
                    <a:pt x="80574" y="114299"/>
                  </a:lnTo>
                  <a:lnTo>
                    <a:pt x="76214" y="101599"/>
                  </a:lnTo>
                  <a:lnTo>
                    <a:pt x="75947" y="88888"/>
                  </a:lnTo>
                  <a:lnTo>
                    <a:pt x="82868" y="88888"/>
                  </a:lnTo>
                  <a:lnTo>
                    <a:pt x="83123" y="76199"/>
                  </a:lnTo>
                  <a:lnTo>
                    <a:pt x="119058" y="76199"/>
                  </a:lnTo>
                  <a:lnTo>
                    <a:pt x="120186" y="88647"/>
                  </a:lnTo>
                  <a:lnTo>
                    <a:pt x="117876" y="101599"/>
                  </a:lnTo>
                  <a:lnTo>
                    <a:pt x="115541" y="114299"/>
                  </a:lnTo>
                  <a:close/>
                </a:path>
                <a:path w="2238375" h="1714500">
                  <a:moveTo>
                    <a:pt x="69248" y="139699"/>
                  </a:moveTo>
                  <a:lnTo>
                    <a:pt x="59490" y="139699"/>
                  </a:lnTo>
                  <a:lnTo>
                    <a:pt x="60148" y="126999"/>
                  </a:lnTo>
                  <a:lnTo>
                    <a:pt x="58714" y="114299"/>
                  </a:lnTo>
                  <a:lnTo>
                    <a:pt x="73916" y="114299"/>
                  </a:lnTo>
                  <a:lnTo>
                    <a:pt x="71965" y="126999"/>
                  </a:lnTo>
                  <a:lnTo>
                    <a:pt x="70463" y="126999"/>
                  </a:lnTo>
                  <a:lnTo>
                    <a:pt x="69248" y="139699"/>
                  </a:lnTo>
                  <a:close/>
                </a:path>
                <a:path w="2238375" h="1714500">
                  <a:moveTo>
                    <a:pt x="118387" y="139699"/>
                  </a:moveTo>
                  <a:lnTo>
                    <a:pt x="89421" y="139699"/>
                  </a:lnTo>
                  <a:lnTo>
                    <a:pt x="90412" y="126999"/>
                  </a:lnTo>
                  <a:lnTo>
                    <a:pt x="90061" y="126999"/>
                  </a:lnTo>
                  <a:lnTo>
                    <a:pt x="86544" y="114299"/>
                  </a:lnTo>
                  <a:lnTo>
                    <a:pt x="113687" y="114299"/>
                  </a:lnTo>
                  <a:lnTo>
                    <a:pt x="115094" y="126999"/>
                  </a:lnTo>
                  <a:lnTo>
                    <a:pt x="118387" y="139699"/>
                  </a:lnTo>
                  <a:close/>
                </a:path>
                <a:path w="2238375" h="1714500">
                  <a:moveTo>
                    <a:pt x="81301" y="139699"/>
                  </a:moveTo>
                  <a:lnTo>
                    <a:pt x="75578" y="139699"/>
                  </a:lnTo>
                  <a:lnTo>
                    <a:pt x="75290" y="126999"/>
                  </a:lnTo>
                  <a:lnTo>
                    <a:pt x="80853" y="126999"/>
                  </a:lnTo>
                  <a:lnTo>
                    <a:pt x="81301" y="139699"/>
                  </a:lnTo>
                  <a:close/>
                </a:path>
                <a:path w="2238375" h="1714500">
                  <a:moveTo>
                    <a:pt x="100899" y="203199"/>
                  </a:moveTo>
                  <a:lnTo>
                    <a:pt x="52303" y="203199"/>
                  </a:lnTo>
                  <a:lnTo>
                    <a:pt x="56281" y="190499"/>
                  </a:lnTo>
                  <a:lnTo>
                    <a:pt x="57583" y="177799"/>
                  </a:lnTo>
                  <a:lnTo>
                    <a:pt x="56876" y="165099"/>
                  </a:lnTo>
                  <a:lnTo>
                    <a:pt x="54821" y="152351"/>
                  </a:lnTo>
                  <a:lnTo>
                    <a:pt x="54061" y="152351"/>
                  </a:lnTo>
                  <a:lnTo>
                    <a:pt x="53966" y="139699"/>
                  </a:lnTo>
                  <a:lnTo>
                    <a:pt x="115669" y="139699"/>
                  </a:lnTo>
                  <a:lnTo>
                    <a:pt x="109972" y="152203"/>
                  </a:lnTo>
                  <a:lnTo>
                    <a:pt x="112472" y="165099"/>
                  </a:lnTo>
                  <a:lnTo>
                    <a:pt x="119346" y="165099"/>
                  </a:lnTo>
                  <a:lnTo>
                    <a:pt x="122360" y="177799"/>
                  </a:lnTo>
                  <a:lnTo>
                    <a:pt x="123170" y="190499"/>
                  </a:lnTo>
                  <a:lnTo>
                    <a:pt x="100963" y="190499"/>
                  </a:lnTo>
                  <a:lnTo>
                    <a:pt x="100899" y="203199"/>
                  </a:lnTo>
                  <a:close/>
                </a:path>
                <a:path w="2238375" h="1714500">
                  <a:moveTo>
                    <a:pt x="121456" y="203199"/>
                  </a:moveTo>
                  <a:lnTo>
                    <a:pt x="117236" y="203199"/>
                  </a:lnTo>
                  <a:lnTo>
                    <a:pt x="117556" y="190499"/>
                  </a:lnTo>
                  <a:lnTo>
                    <a:pt x="122596" y="190499"/>
                  </a:lnTo>
                  <a:lnTo>
                    <a:pt x="121456" y="203199"/>
                  </a:lnTo>
                  <a:close/>
                </a:path>
                <a:path w="2238375" h="1714500">
                  <a:moveTo>
                    <a:pt x="98501" y="215899"/>
                  </a:moveTo>
                  <a:lnTo>
                    <a:pt x="50961" y="215899"/>
                  </a:lnTo>
                  <a:lnTo>
                    <a:pt x="51153" y="203199"/>
                  </a:lnTo>
                  <a:lnTo>
                    <a:pt x="101634" y="203199"/>
                  </a:lnTo>
                  <a:lnTo>
                    <a:pt x="98501" y="215899"/>
                  </a:lnTo>
                  <a:close/>
                </a:path>
                <a:path w="2238375" h="1714500">
                  <a:moveTo>
                    <a:pt x="98309" y="228599"/>
                  </a:moveTo>
                  <a:lnTo>
                    <a:pt x="51952" y="228599"/>
                  </a:lnTo>
                  <a:lnTo>
                    <a:pt x="48659" y="215899"/>
                  </a:lnTo>
                  <a:lnTo>
                    <a:pt x="91659" y="215899"/>
                  </a:lnTo>
                  <a:lnTo>
                    <a:pt x="98309" y="228599"/>
                  </a:lnTo>
                  <a:close/>
                </a:path>
                <a:path w="2238375" h="1714500">
                  <a:moveTo>
                    <a:pt x="50172" y="279390"/>
                  </a:moveTo>
                  <a:lnTo>
                    <a:pt x="36029" y="279390"/>
                  </a:lnTo>
                  <a:lnTo>
                    <a:pt x="33729" y="266699"/>
                  </a:lnTo>
                  <a:lnTo>
                    <a:pt x="41913" y="253999"/>
                  </a:lnTo>
                  <a:lnTo>
                    <a:pt x="43128" y="253999"/>
                  </a:lnTo>
                  <a:lnTo>
                    <a:pt x="39963" y="228599"/>
                  </a:lnTo>
                  <a:lnTo>
                    <a:pt x="98073" y="228599"/>
                  </a:lnTo>
                  <a:lnTo>
                    <a:pt x="98209" y="241299"/>
                  </a:lnTo>
                  <a:lnTo>
                    <a:pt x="97812" y="253999"/>
                  </a:lnTo>
                  <a:lnTo>
                    <a:pt x="94473" y="266699"/>
                  </a:lnTo>
                  <a:lnTo>
                    <a:pt x="64964" y="266699"/>
                  </a:lnTo>
                  <a:lnTo>
                    <a:pt x="50172" y="279390"/>
                  </a:lnTo>
                  <a:close/>
                </a:path>
                <a:path w="2238375" h="1714500">
                  <a:moveTo>
                    <a:pt x="75386" y="292099"/>
                  </a:moveTo>
                  <a:lnTo>
                    <a:pt x="69408" y="292099"/>
                  </a:lnTo>
                  <a:lnTo>
                    <a:pt x="68257" y="280376"/>
                  </a:lnTo>
                  <a:lnTo>
                    <a:pt x="65571" y="266699"/>
                  </a:lnTo>
                  <a:lnTo>
                    <a:pt x="95240" y="266699"/>
                  </a:lnTo>
                  <a:lnTo>
                    <a:pt x="97093" y="279390"/>
                  </a:lnTo>
                  <a:lnTo>
                    <a:pt x="79769" y="279390"/>
                  </a:lnTo>
                  <a:lnTo>
                    <a:pt x="75386" y="292099"/>
                  </a:lnTo>
                  <a:close/>
                </a:path>
                <a:path w="2238375" h="1714500">
                  <a:moveTo>
                    <a:pt x="122126" y="279390"/>
                  </a:moveTo>
                  <a:lnTo>
                    <a:pt x="116822" y="279390"/>
                  </a:lnTo>
                  <a:lnTo>
                    <a:pt x="119698" y="266699"/>
                  </a:lnTo>
                  <a:lnTo>
                    <a:pt x="122126" y="279390"/>
                  </a:lnTo>
                  <a:close/>
                </a:path>
                <a:path w="2238375" h="1714500">
                  <a:moveTo>
                    <a:pt x="113943" y="304799"/>
                  </a:moveTo>
                  <a:lnTo>
                    <a:pt x="89294" y="304799"/>
                  </a:lnTo>
                  <a:lnTo>
                    <a:pt x="90700" y="292099"/>
                  </a:lnTo>
                  <a:lnTo>
                    <a:pt x="92028" y="280376"/>
                  </a:lnTo>
                  <a:lnTo>
                    <a:pt x="92140" y="279390"/>
                  </a:lnTo>
                  <a:lnTo>
                    <a:pt x="119831" y="279390"/>
                  </a:lnTo>
                  <a:lnTo>
                    <a:pt x="112472" y="292099"/>
                  </a:lnTo>
                  <a:lnTo>
                    <a:pt x="113943" y="304799"/>
                  </a:lnTo>
                  <a:close/>
                </a:path>
                <a:path w="2238375" h="1714500">
                  <a:moveTo>
                    <a:pt x="119770" y="330199"/>
                  </a:moveTo>
                  <a:lnTo>
                    <a:pt x="83768" y="330199"/>
                  </a:lnTo>
                  <a:lnTo>
                    <a:pt x="86676" y="317499"/>
                  </a:lnTo>
                  <a:lnTo>
                    <a:pt x="88079" y="304799"/>
                  </a:lnTo>
                  <a:lnTo>
                    <a:pt x="111993" y="304799"/>
                  </a:lnTo>
                  <a:lnTo>
                    <a:pt x="116163" y="317499"/>
                  </a:lnTo>
                  <a:lnTo>
                    <a:pt x="119770" y="330199"/>
                  </a:lnTo>
                  <a:close/>
                </a:path>
                <a:path w="2238375" h="1714500">
                  <a:moveTo>
                    <a:pt x="122799" y="342899"/>
                  </a:moveTo>
                  <a:lnTo>
                    <a:pt x="76537" y="342899"/>
                  </a:lnTo>
                  <a:lnTo>
                    <a:pt x="76441" y="330199"/>
                  </a:lnTo>
                  <a:lnTo>
                    <a:pt x="122189" y="330199"/>
                  </a:lnTo>
                  <a:lnTo>
                    <a:pt x="122799" y="342899"/>
                  </a:lnTo>
                  <a:close/>
                </a:path>
                <a:path w="2238375" h="1714500">
                  <a:moveTo>
                    <a:pt x="106334" y="368299"/>
                  </a:moveTo>
                  <a:lnTo>
                    <a:pt x="41318" y="368299"/>
                  </a:lnTo>
                  <a:lnTo>
                    <a:pt x="43096" y="342899"/>
                  </a:lnTo>
                  <a:lnTo>
                    <a:pt x="50289" y="342899"/>
                  </a:lnTo>
                  <a:lnTo>
                    <a:pt x="54925" y="355599"/>
                  </a:lnTo>
                  <a:lnTo>
                    <a:pt x="106014" y="355599"/>
                  </a:lnTo>
                  <a:lnTo>
                    <a:pt x="106334" y="368299"/>
                  </a:lnTo>
                  <a:close/>
                </a:path>
                <a:path w="2238375" h="1714500">
                  <a:moveTo>
                    <a:pt x="106014" y="355599"/>
                  </a:moveTo>
                  <a:lnTo>
                    <a:pt x="57003" y="355599"/>
                  </a:lnTo>
                  <a:lnTo>
                    <a:pt x="60936" y="342899"/>
                  </a:lnTo>
                  <a:lnTo>
                    <a:pt x="106622" y="342899"/>
                  </a:lnTo>
                  <a:lnTo>
                    <a:pt x="106014" y="355599"/>
                  </a:lnTo>
                  <a:close/>
                </a:path>
                <a:path w="2238375" h="1714500">
                  <a:moveTo>
                    <a:pt x="99844" y="393699"/>
                  </a:moveTo>
                  <a:lnTo>
                    <a:pt x="33729" y="393699"/>
                  </a:lnTo>
                  <a:lnTo>
                    <a:pt x="38132" y="380999"/>
                  </a:lnTo>
                  <a:lnTo>
                    <a:pt x="40163" y="368299"/>
                  </a:lnTo>
                  <a:lnTo>
                    <a:pt x="106110" y="368299"/>
                  </a:lnTo>
                  <a:lnTo>
                    <a:pt x="104158" y="380999"/>
                  </a:lnTo>
                  <a:lnTo>
                    <a:pt x="99844" y="393699"/>
                  </a:lnTo>
                  <a:close/>
                </a:path>
                <a:path w="2238375" h="1714500">
                  <a:moveTo>
                    <a:pt x="98245" y="419099"/>
                  </a:moveTo>
                  <a:lnTo>
                    <a:pt x="32897" y="419099"/>
                  </a:lnTo>
                  <a:lnTo>
                    <a:pt x="32482" y="393699"/>
                  </a:lnTo>
                  <a:lnTo>
                    <a:pt x="98309" y="393699"/>
                  </a:lnTo>
                  <a:lnTo>
                    <a:pt x="98245" y="419099"/>
                  </a:lnTo>
                  <a:close/>
                </a:path>
                <a:path w="2238375" h="1714500">
                  <a:moveTo>
                    <a:pt x="92299" y="444499"/>
                  </a:moveTo>
                  <a:lnTo>
                    <a:pt x="20397" y="444499"/>
                  </a:lnTo>
                  <a:lnTo>
                    <a:pt x="18734" y="431799"/>
                  </a:lnTo>
                  <a:lnTo>
                    <a:pt x="31650" y="419099"/>
                  </a:lnTo>
                  <a:lnTo>
                    <a:pt x="92682" y="419099"/>
                  </a:lnTo>
                  <a:lnTo>
                    <a:pt x="92427" y="431799"/>
                  </a:lnTo>
                  <a:lnTo>
                    <a:pt x="92299" y="444499"/>
                  </a:lnTo>
                  <a:close/>
                </a:path>
                <a:path w="2238375" h="1714500">
                  <a:moveTo>
                    <a:pt x="81908" y="457199"/>
                  </a:moveTo>
                  <a:lnTo>
                    <a:pt x="26244" y="457199"/>
                  </a:lnTo>
                  <a:lnTo>
                    <a:pt x="23050" y="444499"/>
                  </a:lnTo>
                  <a:lnTo>
                    <a:pt x="82484" y="444499"/>
                  </a:lnTo>
                  <a:lnTo>
                    <a:pt x="81908" y="457199"/>
                  </a:lnTo>
                  <a:close/>
                </a:path>
                <a:path w="2238375" h="1714500">
                  <a:moveTo>
                    <a:pt x="74144" y="533399"/>
                  </a:moveTo>
                  <a:lnTo>
                    <a:pt x="8056" y="533399"/>
                  </a:lnTo>
                  <a:lnTo>
                    <a:pt x="7832" y="520699"/>
                  </a:lnTo>
                  <a:lnTo>
                    <a:pt x="8248" y="507999"/>
                  </a:lnTo>
                  <a:lnTo>
                    <a:pt x="23330" y="507999"/>
                  </a:lnTo>
                  <a:lnTo>
                    <a:pt x="25178" y="495299"/>
                  </a:lnTo>
                  <a:lnTo>
                    <a:pt x="26343" y="482599"/>
                  </a:lnTo>
                  <a:lnTo>
                    <a:pt x="27609" y="482599"/>
                  </a:lnTo>
                  <a:lnTo>
                    <a:pt x="27670" y="457199"/>
                  </a:lnTo>
                  <a:lnTo>
                    <a:pt x="79383" y="457199"/>
                  </a:lnTo>
                  <a:lnTo>
                    <a:pt x="84466" y="469899"/>
                  </a:lnTo>
                  <a:lnTo>
                    <a:pt x="84178" y="469899"/>
                  </a:lnTo>
                  <a:lnTo>
                    <a:pt x="81961" y="482599"/>
                  </a:lnTo>
                  <a:lnTo>
                    <a:pt x="80322" y="495299"/>
                  </a:lnTo>
                  <a:lnTo>
                    <a:pt x="79252" y="507999"/>
                  </a:lnTo>
                  <a:lnTo>
                    <a:pt x="79223" y="520699"/>
                  </a:lnTo>
                  <a:lnTo>
                    <a:pt x="74144" y="533399"/>
                  </a:lnTo>
                  <a:close/>
                </a:path>
                <a:path w="2238375" h="1714500">
                  <a:moveTo>
                    <a:pt x="71838" y="558799"/>
                  </a:moveTo>
                  <a:lnTo>
                    <a:pt x="20" y="558799"/>
                  </a:lnTo>
                  <a:lnTo>
                    <a:pt x="0" y="546099"/>
                  </a:lnTo>
                  <a:lnTo>
                    <a:pt x="8056" y="546099"/>
                  </a:lnTo>
                  <a:lnTo>
                    <a:pt x="7928" y="533399"/>
                  </a:lnTo>
                  <a:lnTo>
                    <a:pt x="69309" y="533399"/>
                  </a:lnTo>
                  <a:lnTo>
                    <a:pt x="70399" y="546099"/>
                  </a:lnTo>
                  <a:lnTo>
                    <a:pt x="71838" y="558799"/>
                  </a:lnTo>
                  <a:close/>
                </a:path>
                <a:path w="2238375" h="1714500">
                  <a:moveTo>
                    <a:pt x="67526" y="647699"/>
                  </a:moveTo>
                  <a:lnTo>
                    <a:pt x="26119" y="647699"/>
                  </a:lnTo>
                  <a:lnTo>
                    <a:pt x="22267" y="634999"/>
                  </a:lnTo>
                  <a:lnTo>
                    <a:pt x="18967" y="622299"/>
                  </a:lnTo>
                  <a:lnTo>
                    <a:pt x="9559" y="622299"/>
                  </a:lnTo>
                  <a:lnTo>
                    <a:pt x="7654" y="609599"/>
                  </a:lnTo>
                  <a:lnTo>
                    <a:pt x="5998" y="596899"/>
                  </a:lnTo>
                  <a:lnTo>
                    <a:pt x="5051" y="584199"/>
                  </a:lnTo>
                  <a:lnTo>
                    <a:pt x="3644" y="584199"/>
                  </a:lnTo>
                  <a:lnTo>
                    <a:pt x="935" y="558799"/>
                  </a:lnTo>
                  <a:lnTo>
                    <a:pt x="70591" y="558799"/>
                  </a:lnTo>
                  <a:lnTo>
                    <a:pt x="68520" y="571499"/>
                  </a:lnTo>
                  <a:lnTo>
                    <a:pt x="67334" y="584199"/>
                  </a:lnTo>
                  <a:lnTo>
                    <a:pt x="67016" y="596899"/>
                  </a:lnTo>
                  <a:lnTo>
                    <a:pt x="67840" y="622299"/>
                  </a:lnTo>
                  <a:lnTo>
                    <a:pt x="67641" y="634999"/>
                  </a:lnTo>
                  <a:lnTo>
                    <a:pt x="67526" y="647699"/>
                  </a:lnTo>
                  <a:close/>
                </a:path>
                <a:path w="2238375" h="1714500">
                  <a:moveTo>
                    <a:pt x="69479" y="698499"/>
                  </a:moveTo>
                  <a:lnTo>
                    <a:pt x="44765" y="698499"/>
                  </a:lnTo>
                  <a:lnTo>
                    <a:pt x="42612" y="685799"/>
                  </a:lnTo>
                  <a:lnTo>
                    <a:pt x="39711" y="673099"/>
                  </a:lnTo>
                  <a:lnTo>
                    <a:pt x="31618" y="673099"/>
                  </a:lnTo>
                  <a:lnTo>
                    <a:pt x="32546" y="660399"/>
                  </a:lnTo>
                  <a:lnTo>
                    <a:pt x="32514" y="647699"/>
                  </a:lnTo>
                  <a:lnTo>
                    <a:pt x="68065" y="647699"/>
                  </a:lnTo>
                  <a:lnTo>
                    <a:pt x="67829" y="660399"/>
                  </a:lnTo>
                  <a:lnTo>
                    <a:pt x="66914" y="673099"/>
                  </a:lnTo>
                  <a:lnTo>
                    <a:pt x="69951" y="685799"/>
                  </a:lnTo>
                  <a:lnTo>
                    <a:pt x="69727" y="685799"/>
                  </a:lnTo>
                  <a:lnTo>
                    <a:pt x="69479" y="698499"/>
                  </a:lnTo>
                  <a:close/>
                </a:path>
                <a:path w="2238375" h="1714500">
                  <a:moveTo>
                    <a:pt x="87143" y="736599"/>
                  </a:moveTo>
                  <a:lnTo>
                    <a:pt x="64229" y="736599"/>
                  </a:lnTo>
                  <a:lnTo>
                    <a:pt x="60738" y="723899"/>
                  </a:lnTo>
                  <a:lnTo>
                    <a:pt x="56228" y="711199"/>
                  </a:lnTo>
                  <a:lnTo>
                    <a:pt x="51442" y="711199"/>
                  </a:lnTo>
                  <a:lnTo>
                    <a:pt x="47124" y="698499"/>
                  </a:lnTo>
                  <a:lnTo>
                    <a:pt x="71290" y="698499"/>
                  </a:lnTo>
                  <a:lnTo>
                    <a:pt x="75037" y="711199"/>
                  </a:lnTo>
                  <a:lnTo>
                    <a:pt x="80597" y="723899"/>
                  </a:lnTo>
                  <a:lnTo>
                    <a:pt x="84521" y="723899"/>
                  </a:lnTo>
                  <a:lnTo>
                    <a:pt x="87143" y="736599"/>
                  </a:lnTo>
                  <a:close/>
                </a:path>
                <a:path w="2238375" h="1714500">
                  <a:moveTo>
                    <a:pt x="86576" y="761999"/>
                  </a:moveTo>
                  <a:lnTo>
                    <a:pt x="71995" y="761999"/>
                  </a:lnTo>
                  <a:lnTo>
                    <a:pt x="69919" y="749299"/>
                  </a:lnTo>
                  <a:lnTo>
                    <a:pt x="69472" y="736599"/>
                  </a:lnTo>
                  <a:lnTo>
                    <a:pt x="88339" y="736599"/>
                  </a:lnTo>
                  <a:lnTo>
                    <a:pt x="87983" y="749299"/>
                  </a:lnTo>
                  <a:lnTo>
                    <a:pt x="86576" y="761999"/>
                  </a:lnTo>
                  <a:close/>
                </a:path>
                <a:path w="2238375" h="1714500">
                  <a:moveTo>
                    <a:pt x="128580" y="761999"/>
                  </a:moveTo>
                  <a:lnTo>
                    <a:pt x="108252" y="761999"/>
                  </a:lnTo>
                  <a:lnTo>
                    <a:pt x="109883" y="749299"/>
                  </a:lnTo>
                  <a:lnTo>
                    <a:pt x="109147" y="736599"/>
                  </a:lnTo>
                  <a:lnTo>
                    <a:pt x="121825" y="736599"/>
                  </a:lnTo>
                  <a:lnTo>
                    <a:pt x="125556" y="749299"/>
                  </a:lnTo>
                  <a:lnTo>
                    <a:pt x="128580" y="761999"/>
                  </a:lnTo>
                  <a:close/>
                </a:path>
                <a:path w="2238375" h="1714500">
                  <a:moveTo>
                    <a:pt x="136994" y="787399"/>
                  </a:moveTo>
                  <a:lnTo>
                    <a:pt x="84207" y="787399"/>
                  </a:lnTo>
                  <a:lnTo>
                    <a:pt x="80138" y="774699"/>
                  </a:lnTo>
                  <a:lnTo>
                    <a:pt x="75734" y="761999"/>
                  </a:lnTo>
                  <a:lnTo>
                    <a:pt x="90349" y="761999"/>
                  </a:lnTo>
                  <a:lnTo>
                    <a:pt x="100899" y="774699"/>
                  </a:lnTo>
                  <a:lnTo>
                    <a:pt x="133280" y="774699"/>
                  </a:lnTo>
                  <a:lnTo>
                    <a:pt x="136994" y="787399"/>
                  </a:lnTo>
                  <a:close/>
                </a:path>
                <a:path w="2238375" h="1714500">
                  <a:moveTo>
                    <a:pt x="133280" y="774699"/>
                  </a:moveTo>
                  <a:lnTo>
                    <a:pt x="104288" y="774699"/>
                  </a:lnTo>
                  <a:lnTo>
                    <a:pt x="106046" y="761999"/>
                  </a:lnTo>
                  <a:lnTo>
                    <a:pt x="130951" y="761999"/>
                  </a:lnTo>
                  <a:lnTo>
                    <a:pt x="133280" y="774699"/>
                  </a:lnTo>
                  <a:close/>
                </a:path>
                <a:path w="2238375" h="1714500">
                  <a:moveTo>
                    <a:pt x="104703" y="800099"/>
                  </a:moveTo>
                  <a:lnTo>
                    <a:pt x="87823" y="800099"/>
                  </a:lnTo>
                  <a:lnTo>
                    <a:pt x="85678" y="787399"/>
                  </a:lnTo>
                  <a:lnTo>
                    <a:pt x="106467" y="787399"/>
                  </a:lnTo>
                  <a:lnTo>
                    <a:pt x="104703" y="800099"/>
                  </a:lnTo>
                  <a:close/>
                </a:path>
                <a:path w="2238375" h="1714500">
                  <a:moveTo>
                    <a:pt x="152851" y="812799"/>
                  </a:moveTo>
                  <a:lnTo>
                    <a:pt x="115010" y="812799"/>
                  </a:lnTo>
                  <a:lnTo>
                    <a:pt x="114426" y="800099"/>
                  </a:lnTo>
                  <a:lnTo>
                    <a:pt x="114647" y="787399"/>
                  </a:lnTo>
                  <a:lnTo>
                    <a:pt x="141923" y="787399"/>
                  </a:lnTo>
                  <a:lnTo>
                    <a:pt x="147928" y="800099"/>
                  </a:lnTo>
                  <a:lnTo>
                    <a:pt x="152851" y="812799"/>
                  </a:lnTo>
                  <a:close/>
                </a:path>
                <a:path w="2238375" h="1714500">
                  <a:moveTo>
                    <a:pt x="115765" y="825499"/>
                  </a:moveTo>
                  <a:lnTo>
                    <a:pt x="99332" y="825499"/>
                  </a:lnTo>
                  <a:lnTo>
                    <a:pt x="104256" y="812799"/>
                  </a:lnTo>
                  <a:lnTo>
                    <a:pt x="110714" y="812799"/>
                  </a:lnTo>
                  <a:lnTo>
                    <a:pt x="115765" y="825499"/>
                  </a:lnTo>
                  <a:close/>
                </a:path>
                <a:path w="2238375" h="1714500">
                  <a:moveTo>
                    <a:pt x="158574" y="825499"/>
                  </a:moveTo>
                  <a:lnTo>
                    <a:pt x="122767" y="825499"/>
                  </a:lnTo>
                  <a:lnTo>
                    <a:pt x="122191" y="812799"/>
                  </a:lnTo>
                  <a:lnTo>
                    <a:pt x="159693" y="812799"/>
                  </a:lnTo>
                  <a:lnTo>
                    <a:pt x="158574" y="825499"/>
                  </a:lnTo>
                  <a:close/>
                </a:path>
                <a:path w="2238375" h="1714500">
                  <a:moveTo>
                    <a:pt x="161128" y="850899"/>
                  </a:moveTo>
                  <a:lnTo>
                    <a:pt x="116992" y="850899"/>
                  </a:lnTo>
                  <a:lnTo>
                    <a:pt x="113093" y="838199"/>
                  </a:lnTo>
                  <a:lnTo>
                    <a:pt x="107836" y="838199"/>
                  </a:lnTo>
                  <a:lnTo>
                    <a:pt x="101730" y="825499"/>
                  </a:lnTo>
                  <a:lnTo>
                    <a:pt x="163721" y="825499"/>
                  </a:lnTo>
                  <a:lnTo>
                    <a:pt x="160810" y="838199"/>
                  </a:lnTo>
                  <a:lnTo>
                    <a:pt x="161128" y="850899"/>
                  </a:lnTo>
                  <a:close/>
                </a:path>
                <a:path w="2238375" h="1714500">
                  <a:moveTo>
                    <a:pt x="168144" y="876299"/>
                  </a:moveTo>
                  <a:lnTo>
                    <a:pt x="123514" y="876299"/>
                  </a:lnTo>
                  <a:lnTo>
                    <a:pt x="121712" y="863599"/>
                  </a:lnTo>
                  <a:lnTo>
                    <a:pt x="119782" y="850899"/>
                  </a:lnTo>
                  <a:lnTo>
                    <a:pt x="163285" y="850899"/>
                  </a:lnTo>
                  <a:lnTo>
                    <a:pt x="165895" y="863599"/>
                  </a:lnTo>
                  <a:lnTo>
                    <a:pt x="168144" y="876299"/>
                  </a:lnTo>
                  <a:close/>
                </a:path>
                <a:path w="2238375" h="1714500">
                  <a:moveTo>
                    <a:pt x="169124" y="914399"/>
                  </a:moveTo>
                  <a:lnTo>
                    <a:pt x="136950" y="914399"/>
                  </a:lnTo>
                  <a:lnTo>
                    <a:pt x="131722" y="901699"/>
                  </a:lnTo>
                  <a:lnTo>
                    <a:pt x="128841" y="888999"/>
                  </a:lnTo>
                  <a:lnTo>
                    <a:pt x="127489" y="876299"/>
                  </a:lnTo>
                  <a:lnTo>
                    <a:pt x="169284" y="876299"/>
                  </a:lnTo>
                  <a:lnTo>
                    <a:pt x="169393" y="888999"/>
                  </a:lnTo>
                  <a:lnTo>
                    <a:pt x="168549" y="901699"/>
                  </a:lnTo>
                  <a:lnTo>
                    <a:pt x="167142" y="901699"/>
                  </a:lnTo>
                  <a:lnTo>
                    <a:pt x="169124" y="914399"/>
                  </a:lnTo>
                  <a:close/>
                </a:path>
                <a:path w="2238375" h="1714500">
                  <a:moveTo>
                    <a:pt x="167558" y="927099"/>
                  </a:moveTo>
                  <a:lnTo>
                    <a:pt x="154961" y="927099"/>
                  </a:lnTo>
                  <a:lnTo>
                    <a:pt x="144653" y="914399"/>
                  </a:lnTo>
                  <a:lnTo>
                    <a:pt x="168836" y="914399"/>
                  </a:lnTo>
                  <a:lnTo>
                    <a:pt x="167558" y="927099"/>
                  </a:lnTo>
                  <a:close/>
                </a:path>
                <a:path w="2238375" h="1714500">
                  <a:moveTo>
                    <a:pt x="174559" y="927099"/>
                  </a:moveTo>
                  <a:lnTo>
                    <a:pt x="168836" y="914399"/>
                  </a:lnTo>
                  <a:lnTo>
                    <a:pt x="176414" y="914399"/>
                  </a:lnTo>
                  <a:lnTo>
                    <a:pt x="174559" y="927099"/>
                  </a:lnTo>
                  <a:close/>
                </a:path>
                <a:path w="2238375" h="1714500">
                  <a:moveTo>
                    <a:pt x="194861" y="952499"/>
                  </a:moveTo>
                  <a:lnTo>
                    <a:pt x="165615" y="952499"/>
                  </a:lnTo>
                  <a:lnTo>
                    <a:pt x="163497" y="939799"/>
                  </a:lnTo>
                  <a:lnTo>
                    <a:pt x="162570" y="927099"/>
                  </a:lnTo>
                  <a:lnTo>
                    <a:pt x="183831" y="927099"/>
                  </a:lnTo>
                  <a:lnTo>
                    <a:pt x="189841" y="939799"/>
                  </a:lnTo>
                  <a:lnTo>
                    <a:pt x="191919" y="939799"/>
                  </a:lnTo>
                  <a:lnTo>
                    <a:pt x="194861" y="952499"/>
                  </a:lnTo>
                  <a:close/>
                </a:path>
                <a:path w="2238375" h="1714500">
                  <a:moveTo>
                    <a:pt x="215610" y="990599"/>
                  </a:moveTo>
                  <a:lnTo>
                    <a:pt x="177501" y="990599"/>
                  </a:lnTo>
                  <a:lnTo>
                    <a:pt x="177245" y="977899"/>
                  </a:lnTo>
                  <a:lnTo>
                    <a:pt x="175902" y="977899"/>
                  </a:lnTo>
                  <a:lnTo>
                    <a:pt x="171806" y="965199"/>
                  </a:lnTo>
                  <a:lnTo>
                    <a:pt x="168381" y="952499"/>
                  </a:lnTo>
                  <a:lnTo>
                    <a:pt x="185682" y="952499"/>
                  </a:lnTo>
                  <a:lnTo>
                    <a:pt x="191408" y="965199"/>
                  </a:lnTo>
                  <a:lnTo>
                    <a:pt x="204887" y="965199"/>
                  </a:lnTo>
                  <a:lnTo>
                    <a:pt x="210124" y="977899"/>
                  </a:lnTo>
                  <a:lnTo>
                    <a:pt x="215610" y="990599"/>
                  </a:lnTo>
                  <a:close/>
                </a:path>
                <a:path w="2238375" h="1714500">
                  <a:moveTo>
                    <a:pt x="212253" y="1015999"/>
                  </a:moveTo>
                  <a:lnTo>
                    <a:pt x="189106" y="1015999"/>
                  </a:lnTo>
                  <a:lnTo>
                    <a:pt x="185774" y="1003299"/>
                  </a:lnTo>
                  <a:lnTo>
                    <a:pt x="179355" y="990599"/>
                  </a:lnTo>
                  <a:lnTo>
                    <a:pt x="221300" y="990599"/>
                  </a:lnTo>
                  <a:lnTo>
                    <a:pt x="222547" y="1003299"/>
                  </a:lnTo>
                  <a:lnTo>
                    <a:pt x="208001" y="1003299"/>
                  </a:lnTo>
                  <a:lnTo>
                    <a:pt x="212253" y="1015999"/>
                  </a:lnTo>
                  <a:close/>
                </a:path>
                <a:path w="2238375" h="1714500">
                  <a:moveTo>
                    <a:pt x="232490" y="1015999"/>
                  </a:moveTo>
                  <a:lnTo>
                    <a:pt x="217911" y="1015999"/>
                  </a:lnTo>
                  <a:lnTo>
                    <a:pt x="213851" y="1003299"/>
                  </a:lnTo>
                  <a:lnTo>
                    <a:pt x="222547" y="1003299"/>
                  </a:lnTo>
                  <a:lnTo>
                    <a:pt x="232490" y="1015999"/>
                  </a:lnTo>
                  <a:close/>
                </a:path>
                <a:path w="2238375" h="1714500">
                  <a:moveTo>
                    <a:pt x="227343" y="1041399"/>
                  </a:moveTo>
                  <a:lnTo>
                    <a:pt x="198829" y="1041399"/>
                  </a:lnTo>
                  <a:lnTo>
                    <a:pt x="195484" y="1028699"/>
                  </a:lnTo>
                  <a:lnTo>
                    <a:pt x="192814" y="1028699"/>
                  </a:lnTo>
                  <a:lnTo>
                    <a:pt x="190927" y="1015999"/>
                  </a:lnTo>
                  <a:lnTo>
                    <a:pt x="216760" y="1015999"/>
                  </a:lnTo>
                  <a:lnTo>
                    <a:pt x="223698" y="1028699"/>
                  </a:lnTo>
                  <a:lnTo>
                    <a:pt x="227343" y="1041399"/>
                  </a:lnTo>
                  <a:close/>
                </a:path>
                <a:path w="2238375" h="1714500">
                  <a:moveTo>
                    <a:pt x="252472" y="1066799"/>
                  </a:moveTo>
                  <a:lnTo>
                    <a:pt x="210526" y="1066799"/>
                  </a:lnTo>
                  <a:lnTo>
                    <a:pt x="207745" y="1054099"/>
                  </a:lnTo>
                  <a:lnTo>
                    <a:pt x="202899" y="1041399"/>
                  </a:lnTo>
                  <a:lnTo>
                    <a:pt x="256404" y="1041399"/>
                  </a:lnTo>
                  <a:lnTo>
                    <a:pt x="257427" y="1054099"/>
                  </a:lnTo>
                  <a:lnTo>
                    <a:pt x="256052" y="1054099"/>
                  </a:lnTo>
                  <a:lnTo>
                    <a:pt x="252472" y="1066799"/>
                  </a:lnTo>
                  <a:close/>
                </a:path>
                <a:path w="2238375" h="1714500">
                  <a:moveTo>
                    <a:pt x="266283" y="1079499"/>
                  </a:moveTo>
                  <a:lnTo>
                    <a:pt x="214391" y="1079499"/>
                  </a:lnTo>
                  <a:lnTo>
                    <a:pt x="209823" y="1066799"/>
                  </a:lnTo>
                  <a:lnTo>
                    <a:pt x="264397" y="1066799"/>
                  </a:lnTo>
                  <a:lnTo>
                    <a:pt x="266283" y="1079499"/>
                  </a:lnTo>
                  <a:close/>
                </a:path>
                <a:path w="2238375" h="1714500">
                  <a:moveTo>
                    <a:pt x="289194" y="1104899"/>
                  </a:moveTo>
                  <a:lnTo>
                    <a:pt x="224785" y="1104899"/>
                  </a:lnTo>
                  <a:lnTo>
                    <a:pt x="222124" y="1092199"/>
                  </a:lnTo>
                  <a:lnTo>
                    <a:pt x="218575" y="1079499"/>
                  </a:lnTo>
                  <a:lnTo>
                    <a:pt x="273348" y="1079499"/>
                  </a:lnTo>
                  <a:lnTo>
                    <a:pt x="282547" y="1092199"/>
                  </a:lnTo>
                  <a:lnTo>
                    <a:pt x="289194" y="1104899"/>
                  </a:lnTo>
                  <a:close/>
                </a:path>
                <a:path w="2238375" h="1714500">
                  <a:moveTo>
                    <a:pt x="318011" y="1155699"/>
                  </a:moveTo>
                  <a:lnTo>
                    <a:pt x="263342" y="1155699"/>
                  </a:lnTo>
                  <a:lnTo>
                    <a:pt x="253164" y="1142999"/>
                  </a:lnTo>
                  <a:lnTo>
                    <a:pt x="244091" y="1130299"/>
                  </a:lnTo>
                  <a:lnTo>
                    <a:pt x="235157" y="1117599"/>
                  </a:lnTo>
                  <a:lnTo>
                    <a:pt x="225393" y="1104899"/>
                  </a:lnTo>
                  <a:lnTo>
                    <a:pt x="295176" y="1104899"/>
                  </a:lnTo>
                  <a:lnTo>
                    <a:pt x="302378" y="1130299"/>
                  </a:lnTo>
                  <a:lnTo>
                    <a:pt x="304704" y="1130299"/>
                  </a:lnTo>
                  <a:lnTo>
                    <a:pt x="308948" y="1142999"/>
                  </a:lnTo>
                  <a:lnTo>
                    <a:pt x="313815" y="1142999"/>
                  </a:lnTo>
                  <a:lnTo>
                    <a:pt x="318011" y="1155699"/>
                  </a:lnTo>
                  <a:close/>
                </a:path>
                <a:path w="2238375" h="1714500">
                  <a:moveTo>
                    <a:pt x="336395" y="1168399"/>
                  </a:moveTo>
                  <a:lnTo>
                    <a:pt x="271206" y="1168399"/>
                  </a:lnTo>
                  <a:lnTo>
                    <a:pt x="268329" y="1155699"/>
                  </a:lnTo>
                  <a:lnTo>
                    <a:pt x="335723" y="1155699"/>
                  </a:lnTo>
                  <a:lnTo>
                    <a:pt x="336395" y="1168399"/>
                  </a:lnTo>
                  <a:close/>
                </a:path>
                <a:path w="2238375" h="1714500">
                  <a:moveTo>
                    <a:pt x="396467" y="1219199"/>
                  </a:moveTo>
                  <a:lnTo>
                    <a:pt x="306374" y="1219199"/>
                  </a:lnTo>
                  <a:lnTo>
                    <a:pt x="303401" y="1206499"/>
                  </a:lnTo>
                  <a:lnTo>
                    <a:pt x="298703" y="1193799"/>
                  </a:lnTo>
                  <a:lnTo>
                    <a:pt x="292123" y="1181099"/>
                  </a:lnTo>
                  <a:lnTo>
                    <a:pt x="283110" y="1168399"/>
                  </a:lnTo>
                  <a:lnTo>
                    <a:pt x="336235" y="1168399"/>
                  </a:lnTo>
                  <a:lnTo>
                    <a:pt x="336363" y="1181099"/>
                  </a:lnTo>
                  <a:lnTo>
                    <a:pt x="356580" y="1181099"/>
                  </a:lnTo>
                  <a:lnTo>
                    <a:pt x="362441" y="1193799"/>
                  </a:lnTo>
                  <a:lnTo>
                    <a:pt x="380098" y="1193799"/>
                  </a:lnTo>
                  <a:lnTo>
                    <a:pt x="385342" y="1206499"/>
                  </a:lnTo>
                  <a:lnTo>
                    <a:pt x="396467" y="1219199"/>
                  </a:lnTo>
                  <a:close/>
                </a:path>
                <a:path w="2238375" h="1714500">
                  <a:moveTo>
                    <a:pt x="411973" y="1219199"/>
                  </a:moveTo>
                  <a:lnTo>
                    <a:pt x="399665" y="1219199"/>
                  </a:lnTo>
                  <a:lnTo>
                    <a:pt x="402830" y="1206499"/>
                  </a:lnTo>
                  <a:lnTo>
                    <a:pt x="405931" y="1206499"/>
                  </a:lnTo>
                  <a:lnTo>
                    <a:pt x="411973" y="1219199"/>
                  </a:lnTo>
                  <a:close/>
                </a:path>
                <a:path w="2238375" h="1714500">
                  <a:moveTo>
                    <a:pt x="404300" y="1231899"/>
                  </a:moveTo>
                  <a:lnTo>
                    <a:pt x="316253" y="1231899"/>
                  </a:lnTo>
                  <a:lnTo>
                    <a:pt x="314527" y="1219199"/>
                  </a:lnTo>
                  <a:lnTo>
                    <a:pt x="399345" y="1219199"/>
                  </a:lnTo>
                  <a:lnTo>
                    <a:pt x="404300" y="1231899"/>
                  </a:lnTo>
                  <a:close/>
                </a:path>
                <a:path w="2238375" h="1714500">
                  <a:moveTo>
                    <a:pt x="414243" y="1244599"/>
                  </a:moveTo>
                  <a:lnTo>
                    <a:pt x="320825" y="1244599"/>
                  </a:lnTo>
                  <a:lnTo>
                    <a:pt x="315710" y="1231899"/>
                  </a:lnTo>
                  <a:lnTo>
                    <a:pt x="409365" y="1231899"/>
                  </a:lnTo>
                  <a:lnTo>
                    <a:pt x="414243" y="1244599"/>
                  </a:lnTo>
                  <a:close/>
                </a:path>
                <a:path w="2238375" h="1714500">
                  <a:moveTo>
                    <a:pt x="424889" y="1269999"/>
                  </a:moveTo>
                  <a:lnTo>
                    <a:pt x="343217" y="1269999"/>
                  </a:lnTo>
                  <a:lnTo>
                    <a:pt x="337574" y="1257299"/>
                  </a:lnTo>
                  <a:lnTo>
                    <a:pt x="331301" y="1244599"/>
                  </a:lnTo>
                  <a:lnTo>
                    <a:pt x="403277" y="1244599"/>
                  </a:lnTo>
                  <a:lnTo>
                    <a:pt x="411334" y="1257299"/>
                  </a:lnTo>
                  <a:lnTo>
                    <a:pt x="416641" y="1257299"/>
                  </a:lnTo>
                  <a:lnTo>
                    <a:pt x="424889" y="1269999"/>
                  </a:lnTo>
                  <a:close/>
                </a:path>
                <a:path w="2238375" h="1714500">
                  <a:moveTo>
                    <a:pt x="437294" y="1257299"/>
                  </a:moveTo>
                  <a:lnTo>
                    <a:pt x="430868" y="1257299"/>
                  </a:lnTo>
                  <a:lnTo>
                    <a:pt x="426008" y="1244599"/>
                  </a:lnTo>
                  <a:lnTo>
                    <a:pt x="436591" y="1244599"/>
                  </a:lnTo>
                  <a:lnTo>
                    <a:pt x="437294" y="1257299"/>
                  </a:lnTo>
                  <a:close/>
                </a:path>
                <a:path w="2238375" h="1714500">
                  <a:moveTo>
                    <a:pt x="427783" y="1295399"/>
                  </a:moveTo>
                  <a:lnTo>
                    <a:pt x="360119" y="1295399"/>
                  </a:lnTo>
                  <a:lnTo>
                    <a:pt x="354810" y="1269999"/>
                  </a:lnTo>
                  <a:lnTo>
                    <a:pt x="425721" y="1269999"/>
                  </a:lnTo>
                  <a:lnTo>
                    <a:pt x="424576" y="1282699"/>
                  </a:lnTo>
                  <a:lnTo>
                    <a:pt x="427783" y="1295399"/>
                  </a:lnTo>
                  <a:close/>
                </a:path>
                <a:path w="2238375" h="1714500">
                  <a:moveTo>
                    <a:pt x="2200443" y="1295399"/>
                  </a:moveTo>
                  <a:lnTo>
                    <a:pt x="2185353" y="1295399"/>
                  </a:lnTo>
                  <a:lnTo>
                    <a:pt x="2187942" y="1282699"/>
                  </a:lnTo>
                  <a:lnTo>
                    <a:pt x="2197502" y="1282699"/>
                  </a:lnTo>
                  <a:lnTo>
                    <a:pt x="2200443" y="1295399"/>
                  </a:lnTo>
                  <a:close/>
                </a:path>
                <a:path w="2238375" h="1714500">
                  <a:moveTo>
                    <a:pt x="418559" y="1320799"/>
                  </a:moveTo>
                  <a:lnTo>
                    <a:pt x="380994" y="1320799"/>
                  </a:lnTo>
                  <a:lnTo>
                    <a:pt x="373940" y="1308099"/>
                  </a:lnTo>
                  <a:lnTo>
                    <a:pt x="366739" y="1295399"/>
                  </a:lnTo>
                  <a:lnTo>
                    <a:pt x="441066" y="1295399"/>
                  </a:lnTo>
                  <a:lnTo>
                    <a:pt x="448995" y="1308099"/>
                  </a:lnTo>
                  <a:lnTo>
                    <a:pt x="419966" y="1308099"/>
                  </a:lnTo>
                  <a:lnTo>
                    <a:pt x="418559" y="1320799"/>
                  </a:lnTo>
                  <a:close/>
                </a:path>
                <a:path w="2238375" h="1714500">
                  <a:moveTo>
                    <a:pt x="2233831" y="1320799"/>
                  </a:moveTo>
                  <a:lnTo>
                    <a:pt x="2156132" y="1320799"/>
                  </a:lnTo>
                  <a:lnTo>
                    <a:pt x="2161439" y="1308099"/>
                  </a:lnTo>
                  <a:lnTo>
                    <a:pt x="2164828" y="1295399"/>
                  </a:lnTo>
                  <a:lnTo>
                    <a:pt x="2238289" y="1295399"/>
                  </a:lnTo>
                  <a:lnTo>
                    <a:pt x="2235970" y="1308099"/>
                  </a:lnTo>
                  <a:lnTo>
                    <a:pt x="2233831" y="1320799"/>
                  </a:lnTo>
                  <a:close/>
                </a:path>
                <a:path w="2238375" h="1714500">
                  <a:moveTo>
                    <a:pt x="442537" y="1320799"/>
                  </a:moveTo>
                  <a:lnTo>
                    <a:pt x="426680" y="1320799"/>
                  </a:lnTo>
                  <a:lnTo>
                    <a:pt x="423770" y="1308099"/>
                  </a:lnTo>
                  <a:lnTo>
                    <a:pt x="449763" y="1308099"/>
                  </a:lnTo>
                  <a:lnTo>
                    <a:pt x="442537" y="1320799"/>
                  </a:lnTo>
                  <a:close/>
                </a:path>
                <a:path w="2238375" h="1714500">
                  <a:moveTo>
                    <a:pt x="445248" y="1333472"/>
                  </a:moveTo>
                  <a:lnTo>
                    <a:pt x="400867" y="1333472"/>
                  </a:lnTo>
                  <a:lnTo>
                    <a:pt x="395187" y="1320799"/>
                  </a:lnTo>
                  <a:lnTo>
                    <a:pt x="441994" y="1320799"/>
                  </a:lnTo>
                  <a:lnTo>
                    <a:pt x="445248" y="1333472"/>
                  </a:lnTo>
                  <a:close/>
                </a:path>
                <a:path w="2238375" h="1714500">
                  <a:moveTo>
                    <a:pt x="2183757" y="1333472"/>
                  </a:moveTo>
                  <a:lnTo>
                    <a:pt x="2138005" y="1333472"/>
                  </a:lnTo>
                  <a:lnTo>
                    <a:pt x="2138452" y="1320799"/>
                  </a:lnTo>
                  <a:lnTo>
                    <a:pt x="2188738" y="1320799"/>
                  </a:lnTo>
                  <a:lnTo>
                    <a:pt x="2183757" y="1333472"/>
                  </a:lnTo>
                  <a:close/>
                </a:path>
                <a:path w="2238375" h="1714500">
                  <a:moveTo>
                    <a:pt x="2223784" y="1333472"/>
                  </a:moveTo>
                  <a:lnTo>
                    <a:pt x="2197919" y="1333472"/>
                  </a:lnTo>
                  <a:lnTo>
                    <a:pt x="2198748" y="1320799"/>
                  </a:lnTo>
                  <a:lnTo>
                    <a:pt x="2226816" y="1320799"/>
                  </a:lnTo>
                  <a:lnTo>
                    <a:pt x="2223784" y="1333472"/>
                  </a:lnTo>
                  <a:close/>
                </a:path>
                <a:path w="2238375" h="1714500">
                  <a:moveTo>
                    <a:pt x="478536" y="1358899"/>
                  </a:moveTo>
                  <a:lnTo>
                    <a:pt x="420541" y="1358899"/>
                  </a:lnTo>
                  <a:lnTo>
                    <a:pt x="416422" y="1346199"/>
                  </a:lnTo>
                  <a:lnTo>
                    <a:pt x="411960" y="1333472"/>
                  </a:lnTo>
                  <a:lnTo>
                    <a:pt x="452588" y="1333472"/>
                  </a:lnTo>
                  <a:lnTo>
                    <a:pt x="459737" y="1346199"/>
                  </a:lnTo>
                  <a:lnTo>
                    <a:pt x="467950" y="1346199"/>
                  </a:lnTo>
                  <a:lnTo>
                    <a:pt x="478536" y="1358899"/>
                  </a:lnTo>
                  <a:close/>
                </a:path>
                <a:path w="2238375" h="1714500">
                  <a:moveTo>
                    <a:pt x="2138804" y="1358899"/>
                  </a:moveTo>
                  <a:lnTo>
                    <a:pt x="2107472" y="1358899"/>
                  </a:lnTo>
                  <a:lnTo>
                    <a:pt x="2106321" y="1346199"/>
                  </a:lnTo>
                  <a:lnTo>
                    <a:pt x="2111512" y="1333472"/>
                  </a:lnTo>
                  <a:lnTo>
                    <a:pt x="2156863" y="1333472"/>
                  </a:lnTo>
                  <a:lnTo>
                    <a:pt x="2143951" y="1346199"/>
                  </a:lnTo>
                  <a:lnTo>
                    <a:pt x="2137876" y="1346199"/>
                  </a:lnTo>
                  <a:lnTo>
                    <a:pt x="2138804" y="1358899"/>
                  </a:lnTo>
                  <a:close/>
                </a:path>
                <a:path w="2238375" h="1714500">
                  <a:moveTo>
                    <a:pt x="2192994" y="1346199"/>
                  </a:moveTo>
                  <a:lnTo>
                    <a:pt x="2179182" y="1346199"/>
                  </a:lnTo>
                  <a:lnTo>
                    <a:pt x="2182895" y="1335665"/>
                  </a:lnTo>
                  <a:lnTo>
                    <a:pt x="2183757" y="1333472"/>
                  </a:lnTo>
                  <a:lnTo>
                    <a:pt x="2187996" y="1333472"/>
                  </a:lnTo>
                  <a:lnTo>
                    <a:pt x="2192994" y="1346199"/>
                  </a:lnTo>
                  <a:close/>
                </a:path>
                <a:path w="2238375" h="1714500">
                  <a:moveTo>
                    <a:pt x="2223206" y="1346199"/>
                  </a:moveTo>
                  <a:lnTo>
                    <a:pt x="2192994" y="1346199"/>
                  </a:lnTo>
                  <a:lnTo>
                    <a:pt x="2196454" y="1333472"/>
                  </a:lnTo>
                  <a:lnTo>
                    <a:pt x="2222458" y="1333472"/>
                  </a:lnTo>
                  <a:lnTo>
                    <a:pt x="2223206" y="1346199"/>
                  </a:lnTo>
                  <a:close/>
                </a:path>
                <a:path w="2238375" h="1714500">
                  <a:moveTo>
                    <a:pt x="499308" y="1358899"/>
                  </a:moveTo>
                  <a:lnTo>
                    <a:pt x="487328" y="1358899"/>
                  </a:lnTo>
                  <a:lnTo>
                    <a:pt x="489374" y="1346199"/>
                  </a:lnTo>
                  <a:lnTo>
                    <a:pt x="493466" y="1346199"/>
                  </a:lnTo>
                  <a:lnTo>
                    <a:pt x="499308" y="1358899"/>
                  </a:lnTo>
                  <a:close/>
                </a:path>
                <a:path w="2238375" h="1714500">
                  <a:moveTo>
                    <a:pt x="2195743" y="1358899"/>
                  </a:moveTo>
                  <a:lnTo>
                    <a:pt x="2168698" y="1358899"/>
                  </a:lnTo>
                  <a:lnTo>
                    <a:pt x="2176913" y="1346199"/>
                  </a:lnTo>
                  <a:lnTo>
                    <a:pt x="2196606" y="1346199"/>
                  </a:lnTo>
                  <a:lnTo>
                    <a:pt x="2195743" y="1358899"/>
                  </a:lnTo>
                  <a:close/>
                </a:path>
                <a:path w="2238375" h="1714500">
                  <a:moveTo>
                    <a:pt x="2219529" y="1358899"/>
                  </a:moveTo>
                  <a:lnTo>
                    <a:pt x="2204663" y="1358899"/>
                  </a:lnTo>
                  <a:lnTo>
                    <a:pt x="2200603" y="1346199"/>
                  </a:lnTo>
                  <a:lnTo>
                    <a:pt x="2221352" y="1346199"/>
                  </a:lnTo>
                  <a:lnTo>
                    <a:pt x="2219529" y="1358899"/>
                  </a:lnTo>
                  <a:close/>
                </a:path>
                <a:path w="2238375" h="1714500">
                  <a:moveTo>
                    <a:pt x="526140" y="1371599"/>
                  </a:moveTo>
                  <a:lnTo>
                    <a:pt x="435549" y="1371599"/>
                  </a:lnTo>
                  <a:lnTo>
                    <a:pt x="429901" y="1358899"/>
                  </a:lnTo>
                  <a:lnTo>
                    <a:pt x="522624" y="1358899"/>
                  </a:lnTo>
                  <a:lnTo>
                    <a:pt x="526140" y="1371599"/>
                  </a:lnTo>
                  <a:close/>
                </a:path>
                <a:path w="2238375" h="1714500">
                  <a:moveTo>
                    <a:pt x="2182412" y="1371599"/>
                  </a:moveTo>
                  <a:lnTo>
                    <a:pt x="2133081" y="1371599"/>
                  </a:lnTo>
                  <a:lnTo>
                    <a:pt x="2131610" y="1358899"/>
                  </a:lnTo>
                  <a:lnTo>
                    <a:pt x="2178287" y="1358899"/>
                  </a:lnTo>
                  <a:lnTo>
                    <a:pt x="2182412" y="1371599"/>
                  </a:lnTo>
                  <a:close/>
                </a:path>
                <a:path w="2238375" h="1714500">
                  <a:moveTo>
                    <a:pt x="503313" y="1384299"/>
                  </a:moveTo>
                  <a:lnTo>
                    <a:pt x="444423" y="1384299"/>
                  </a:lnTo>
                  <a:lnTo>
                    <a:pt x="441994" y="1371599"/>
                  </a:lnTo>
                  <a:lnTo>
                    <a:pt x="514663" y="1371599"/>
                  </a:lnTo>
                  <a:lnTo>
                    <a:pt x="503313" y="1384299"/>
                  </a:lnTo>
                  <a:close/>
                </a:path>
                <a:path w="2238375" h="1714500">
                  <a:moveTo>
                    <a:pt x="533014" y="1384299"/>
                  </a:moveTo>
                  <a:lnTo>
                    <a:pt x="520226" y="1384299"/>
                  </a:lnTo>
                  <a:lnTo>
                    <a:pt x="514663" y="1371599"/>
                  </a:lnTo>
                  <a:lnTo>
                    <a:pt x="538481" y="1371599"/>
                  </a:lnTo>
                  <a:lnTo>
                    <a:pt x="533014" y="1384299"/>
                  </a:lnTo>
                  <a:close/>
                </a:path>
                <a:path w="2238375" h="1714500">
                  <a:moveTo>
                    <a:pt x="2198365" y="1384299"/>
                  </a:moveTo>
                  <a:lnTo>
                    <a:pt x="2160103" y="1384299"/>
                  </a:lnTo>
                  <a:lnTo>
                    <a:pt x="2156255" y="1371599"/>
                  </a:lnTo>
                  <a:lnTo>
                    <a:pt x="2187431" y="1371599"/>
                  </a:lnTo>
                  <a:lnTo>
                    <a:pt x="2198365" y="1384299"/>
                  </a:lnTo>
                  <a:close/>
                </a:path>
                <a:path w="2238375" h="1714500">
                  <a:moveTo>
                    <a:pt x="507374" y="1396999"/>
                  </a:moveTo>
                  <a:lnTo>
                    <a:pt x="459609" y="1396999"/>
                  </a:lnTo>
                  <a:lnTo>
                    <a:pt x="452416" y="1384299"/>
                  </a:lnTo>
                  <a:lnTo>
                    <a:pt x="501331" y="1384299"/>
                  </a:lnTo>
                  <a:lnTo>
                    <a:pt x="507374" y="1396999"/>
                  </a:lnTo>
                  <a:close/>
                </a:path>
                <a:path w="2238375" h="1714500">
                  <a:moveTo>
                    <a:pt x="553196" y="1396999"/>
                  </a:moveTo>
                  <a:lnTo>
                    <a:pt x="528027" y="1396999"/>
                  </a:lnTo>
                  <a:lnTo>
                    <a:pt x="530936" y="1384299"/>
                  </a:lnTo>
                  <a:lnTo>
                    <a:pt x="547081" y="1384299"/>
                  </a:lnTo>
                  <a:lnTo>
                    <a:pt x="553196" y="1396999"/>
                  </a:lnTo>
                  <a:close/>
                </a:path>
                <a:path w="2238375" h="1714500">
                  <a:moveTo>
                    <a:pt x="2179406" y="1409699"/>
                  </a:moveTo>
                  <a:lnTo>
                    <a:pt x="2163837" y="1409699"/>
                  </a:lnTo>
                  <a:lnTo>
                    <a:pt x="2171126" y="1396999"/>
                  </a:lnTo>
                  <a:lnTo>
                    <a:pt x="2164476" y="1384299"/>
                  </a:lnTo>
                  <a:lnTo>
                    <a:pt x="2201274" y="1384299"/>
                  </a:lnTo>
                  <a:lnTo>
                    <a:pt x="2200283" y="1396999"/>
                  </a:lnTo>
                  <a:lnTo>
                    <a:pt x="2185736" y="1396999"/>
                  </a:lnTo>
                  <a:lnTo>
                    <a:pt x="2179406" y="1409699"/>
                  </a:lnTo>
                  <a:close/>
                </a:path>
                <a:path w="2238375" h="1714500">
                  <a:moveTo>
                    <a:pt x="526108" y="1409699"/>
                  </a:moveTo>
                  <a:lnTo>
                    <a:pt x="483611" y="1409699"/>
                  </a:lnTo>
                  <a:lnTo>
                    <a:pt x="466579" y="1396999"/>
                  </a:lnTo>
                  <a:lnTo>
                    <a:pt x="525981" y="1396999"/>
                  </a:lnTo>
                  <a:lnTo>
                    <a:pt x="526108" y="1409699"/>
                  </a:lnTo>
                  <a:close/>
                </a:path>
                <a:path w="2238375" h="1714500">
                  <a:moveTo>
                    <a:pt x="565042" y="1409699"/>
                  </a:moveTo>
                  <a:lnTo>
                    <a:pt x="539632" y="1409699"/>
                  </a:lnTo>
                  <a:lnTo>
                    <a:pt x="533621" y="1396999"/>
                  </a:lnTo>
                  <a:lnTo>
                    <a:pt x="559386" y="1396999"/>
                  </a:lnTo>
                  <a:lnTo>
                    <a:pt x="565042" y="1409699"/>
                  </a:lnTo>
                  <a:close/>
                </a:path>
                <a:path w="2238375" h="1714500">
                  <a:moveTo>
                    <a:pt x="2199524" y="1409699"/>
                  </a:moveTo>
                  <a:lnTo>
                    <a:pt x="2193281" y="1409699"/>
                  </a:lnTo>
                  <a:lnTo>
                    <a:pt x="2190788" y="1396999"/>
                  </a:lnTo>
                  <a:lnTo>
                    <a:pt x="2200283" y="1396999"/>
                  </a:lnTo>
                  <a:lnTo>
                    <a:pt x="2199524" y="1409699"/>
                  </a:lnTo>
                  <a:close/>
                </a:path>
                <a:path w="2238375" h="1714500">
                  <a:moveTo>
                    <a:pt x="585770" y="1435099"/>
                  </a:moveTo>
                  <a:lnTo>
                    <a:pt x="511786" y="1435099"/>
                  </a:lnTo>
                  <a:lnTo>
                    <a:pt x="514247" y="1422399"/>
                  </a:lnTo>
                  <a:lnTo>
                    <a:pt x="523966" y="1422399"/>
                  </a:lnTo>
                  <a:lnTo>
                    <a:pt x="520801" y="1409699"/>
                  </a:lnTo>
                  <a:lnTo>
                    <a:pt x="580810" y="1409699"/>
                  </a:lnTo>
                  <a:lnTo>
                    <a:pt x="582980" y="1422399"/>
                  </a:lnTo>
                  <a:lnTo>
                    <a:pt x="585770" y="1435099"/>
                  </a:lnTo>
                  <a:close/>
                </a:path>
                <a:path w="2238375" h="1714500">
                  <a:moveTo>
                    <a:pt x="2197779" y="1422399"/>
                  </a:moveTo>
                  <a:lnTo>
                    <a:pt x="2184142" y="1422399"/>
                  </a:lnTo>
                  <a:lnTo>
                    <a:pt x="2186378" y="1409699"/>
                  </a:lnTo>
                  <a:lnTo>
                    <a:pt x="2198912" y="1409699"/>
                  </a:lnTo>
                  <a:lnTo>
                    <a:pt x="2197779" y="1422399"/>
                  </a:lnTo>
                  <a:close/>
                </a:path>
                <a:path w="2238375" h="1714500">
                  <a:moveTo>
                    <a:pt x="2193000" y="1435099"/>
                  </a:moveTo>
                  <a:lnTo>
                    <a:pt x="2184522" y="1435099"/>
                  </a:lnTo>
                  <a:lnTo>
                    <a:pt x="2183542" y="1422399"/>
                  </a:lnTo>
                  <a:lnTo>
                    <a:pt x="2195456" y="1422399"/>
                  </a:lnTo>
                  <a:lnTo>
                    <a:pt x="2193000" y="1435099"/>
                  </a:lnTo>
                  <a:close/>
                </a:path>
                <a:path w="2238375" h="1714500">
                  <a:moveTo>
                    <a:pt x="613836" y="1447799"/>
                  </a:moveTo>
                  <a:lnTo>
                    <a:pt x="531735" y="1447799"/>
                  </a:lnTo>
                  <a:lnTo>
                    <a:pt x="529561" y="1435099"/>
                  </a:lnTo>
                  <a:lnTo>
                    <a:pt x="615211" y="1435099"/>
                  </a:lnTo>
                  <a:lnTo>
                    <a:pt x="613836" y="1447799"/>
                  </a:lnTo>
                  <a:close/>
                </a:path>
                <a:path w="2238375" h="1714500">
                  <a:moveTo>
                    <a:pt x="2192866" y="1473199"/>
                  </a:moveTo>
                  <a:lnTo>
                    <a:pt x="2169591" y="1473199"/>
                  </a:lnTo>
                  <a:lnTo>
                    <a:pt x="2170646" y="1460499"/>
                  </a:lnTo>
                  <a:lnTo>
                    <a:pt x="2174509" y="1460499"/>
                  </a:lnTo>
                  <a:lnTo>
                    <a:pt x="2179512" y="1447799"/>
                  </a:lnTo>
                  <a:lnTo>
                    <a:pt x="2183339" y="1435099"/>
                  </a:lnTo>
                  <a:lnTo>
                    <a:pt x="2191351" y="1435099"/>
                  </a:lnTo>
                  <a:lnTo>
                    <a:pt x="2190739" y="1447799"/>
                  </a:lnTo>
                  <a:lnTo>
                    <a:pt x="2191395" y="1447799"/>
                  </a:lnTo>
                  <a:lnTo>
                    <a:pt x="2192634" y="1460499"/>
                  </a:lnTo>
                  <a:lnTo>
                    <a:pt x="2192866" y="1473199"/>
                  </a:lnTo>
                  <a:close/>
                </a:path>
                <a:path w="2238375" h="1714500">
                  <a:moveTo>
                    <a:pt x="621093" y="1460499"/>
                  </a:moveTo>
                  <a:lnTo>
                    <a:pt x="543294" y="1460499"/>
                  </a:lnTo>
                  <a:lnTo>
                    <a:pt x="538789" y="1447799"/>
                  </a:lnTo>
                  <a:lnTo>
                    <a:pt x="615338" y="1447799"/>
                  </a:lnTo>
                  <a:lnTo>
                    <a:pt x="621093" y="1460499"/>
                  </a:lnTo>
                  <a:close/>
                </a:path>
                <a:path w="2238375" h="1714500">
                  <a:moveTo>
                    <a:pt x="620933" y="1473199"/>
                  </a:moveTo>
                  <a:lnTo>
                    <a:pt x="552260" y="1473199"/>
                  </a:lnTo>
                  <a:lnTo>
                    <a:pt x="548552" y="1460499"/>
                  </a:lnTo>
                  <a:lnTo>
                    <a:pt x="627359" y="1460499"/>
                  </a:lnTo>
                  <a:lnTo>
                    <a:pt x="620933" y="1473199"/>
                  </a:lnTo>
                  <a:close/>
                </a:path>
                <a:path w="2238375" h="1714500">
                  <a:moveTo>
                    <a:pt x="639316" y="1498599"/>
                  </a:moveTo>
                  <a:lnTo>
                    <a:pt x="581026" y="1498599"/>
                  </a:lnTo>
                  <a:lnTo>
                    <a:pt x="573894" y="1485899"/>
                  </a:lnTo>
                  <a:lnTo>
                    <a:pt x="566264" y="1485899"/>
                  </a:lnTo>
                  <a:lnTo>
                    <a:pt x="562363" y="1473199"/>
                  </a:lnTo>
                  <a:lnTo>
                    <a:pt x="634904" y="1473199"/>
                  </a:lnTo>
                  <a:lnTo>
                    <a:pt x="639316" y="1498599"/>
                  </a:lnTo>
                  <a:close/>
                </a:path>
                <a:path w="2238375" h="1714500">
                  <a:moveTo>
                    <a:pt x="775536" y="1511299"/>
                  </a:moveTo>
                  <a:lnTo>
                    <a:pt x="757000" y="1511299"/>
                  </a:lnTo>
                  <a:lnTo>
                    <a:pt x="747549" y="1498599"/>
                  </a:lnTo>
                  <a:lnTo>
                    <a:pt x="695953" y="1498599"/>
                  </a:lnTo>
                  <a:lnTo>
                    <a:pt x="696544" y="1485899"/>
                  </a:lnTo>
                  <a:lnTo>
                    <a:pt x="706423" y="1485899"/>
                  </a:lnTo>
                  <a:lnTo>
                    <a:pt x="710259" y="1473199"/>
                  </a:lnTo>
                  <a:lnTo>
                    <a:pt x="731487" y="1473199"/>
                  </a:lnTo>
                  <a:lnTo>
                    <a:pt x="742458" y="1485899"/>
                  </a:lnTo>
                  <a:lnTo>
                    <a:pt x="763682" y="1498599"/>
                  </a:lnTo>
                  <a:lnTo>
                    <a:pt x="775536" y="1511299"/>
                  </a:lnTo>
                  <a:close/>
                </a:path>
                <a:path w="2238375" h="1714500">
                  <a:moveTo>
                    <a:pt x="2185800" y="1498599"/>
                  </a:moveTo>
                  <a:lnTo>
                    <a:pt x="2144366" y="1498599"/>
                  </a:lnTo>
                  <a:lnTo>
                    <a:pt x="2151464" y="1485899"/>
                  </a:lnTo>
                  <a:lnTo>
                    <a:pt x="2165371" y="1473199"/>
                  </a:lnTo>
                  <a:lnTo>
                    <a:pt x="2192115" y="1473199"/>
                  </a:lnTo>
                  <a:lnTo>
                    <a:pt x="2190404" y="1485899"/>
                  </a:lnTo>
                  <a:lnTo>
                    <a:pt x="2185385" y="1485899"/>
                  </a:lnTo>
                  <a:lnTo>
                    <a:pt x="2185800" y="1498599"/>
                  </a:lnTo>
                  <a:close/>
                </a:path>
                <a:path w="2238375" h="1714500">
                  <a:moveTo>
                    <a:pt x="676823" y="1511299"/>
                  </a:moveTo>
                  <a:lnTo>
                    <a:pt x="607035" y="1511299"/>
                  </a:lnTo>
                  <a:lnTo>
                    <a:pt x="599033" y="1498599"/>
                  </a:lnTo>
                  <a:lnTo>
                    <a:pt x="670480" y="1498599"/>
                  </a:lnTo>
                  <a:lnTo>
                    <a:pt x="676823" y="1511299"/>
                  </a:lnTo>
                  <a:close/>
                </a:path>
                <a:path w="2238375" h="1714500">
                  <a:moveTo>
                    <a:pt x="728195" y="1511299"/>
                  </a:moveTo>
                  <a:lnTo>
                    <a:pt x="687240" y="1511299"/>
                  </a:lnTo>
                  <a:lnTo>
                    <a:pt x="688259" y="1498599"/>
                  </a:lnTo>
                  <a:lnTo>
                    <a:pt x="737972" y="1498599"/>
                  </a:lnTo>
                  <a:lnTo>
                    <a:pt x="728195" y="1511299"/>
                  </a:lnTo>
                  <a:close/>
                </a:path>
                <a:path w="2238375" h="1714500">
                  <a:moveTo>
                    <a:pt x="2139379" y="1523999"/>
                  </a:moveTo>
                  <a:lnTo>
                    <a:pt x="2098541" y="1523999"/>
                  </a:lnTo>
                  <a:lnTo>
                    <a:pt x="2107568" y="1511299"/>
                  </a:lnTo>
                  <a:lnTo>
                    <a:pt x="2129184" y="1511299"/>
                  </a:lnTo>
                  <a:lnTo>
                    <a:pt x="2134362" y="1498599"/>
                  </a:lnTo>
                  <a:lnTo>
                    <a:pt x="2148970" y="1498599"/>
                  </a:lnTo>
                  <a:lnTo>
                    <a:pt x="2142160" y="1511299"/>
                  </a:lnTo>
                  <a:lnTo>
                    <a:pt x="2139379" y="1523999"/>
                  </a:lnTo>
                  <a:close/>
                </a:path>
                <a:path w="2238375" h="1714500">
                  <a:moveTo>
                    <a:pt x="711123" y="1523999"/>
                  </a:moveTo>
                  <a:lnTo>
                    <a:pt x="620807" y="1523999"/>
                  </a:lnTo>
                  <a:lnTo>
                    <a:pt x="614152" y="1511299"/>
                  </a:lnTo>
                  <a:lnTo>
                    <a:pt x="716238" y="1511299"/>
                  </a:lnTo>
                  <a:lnTo>
                    <a:pt x="711123" y="1523999"/>
                  </a:lnTo>
                  <a:close/>
                </a:path>
                <a:path w="2238375" h="1714500">
                  <a:moveTo>
                    <a:pt x="807610" y="1536699"/>
                  </a:moveTo>
                  <a:lnTo>
                    <a:pt x="776662" y="1536699"/>
                  </a:lnTo>
                  <a:lnTo>
                    <a:pt x="773114" y="1523999"/>
                  </a:lnTo>
                  <a:lnTo>
                    <a:pt x="774456" y="1523999"/>
                  </a:lnTo>
                  <a:lnTo>
                    <a:pt x="771004" y="1511299"/>
                  </a:lnTo>
                  <a:lnTo>
                    <a:pt x="787181" y="1511299"/>
                  </a:lnTo>
                  <a:lnTo>
                    <a:pt x="798058" y="1523999"/>
                  </a:lnTo>
                  <a:lnTo>
                    <a:pt x="807610" y="1536699"/>
                  </a:lnTo>
                  <a:close/>
                </a:path>
                <a:path w="2238375" h="1714500">
                  <a:moveTo>
                    <a:pt x="692584" y="1549399"/>
                  </a:moveTo>
                  <a:lnTo>
                    <a:pt x="668058" y="1549399"/>
                  </a:lnTo>
                  <a:lnTo>
                    <a:pt x="647465" y="1536699"/>
                  </a:lnTo>
                  <a:lnTo>
                    <a:pt x="637302" y="1523999"/>
                  </a:lnTo>
                  <a:lnTo>
                    <a:pt x="693027" y="1523999"/>
                  </a:lnTo>
                  <a:lnTo>
                    <a:pt x="689287" y="1536699"/>
                  </a:lnTo>
                  <a:lnTo>
                    <a:pt x="690853" y="1536699"/>
                  </a:lnTo>
                  <a:lnTo>
                    <a:pt x="692584" y="1549399"/>
                  </a:lnTo>
                  <a:close/>
                </a:path>
                <a:path w="2238375" h="1714500">
                  <a:moveTo>
                    <a:pt x="2097414" y="1549399"/>
                  </a:moveTo>
                  <a:lnTo>
                    <a:pt x="2035622" y="1549399"/>
                  </a:lnTo>
                  <a:lnTo>
                    <a:pt x="2045751" y="1536699"/>
                  </a:lnTo>
                  <a:lnTo>
                    <a:pt x="2064024" y="1536699"/>
                  </a:lnTo>
                  <a:lnTo>
                    <a:pt x="2067765" y="1523999"/>
                  </a:lnTo>
                  <a:lnTo>
                    <a:pt x="2132537" y="1523999"/>
                  </a:lnTo>
                  <a:lnTo>
                    <a:pt x="2115274" y="1536699"/>
                  </a:lnTo>
                  <a:lnTo>
                    <a:pt x="2097414" y="1549399"/>
                  </a:lnTo>
                  <a:close/>
                </a:path>
                <a:path w="2238375" h="1714500">
                  <a:moveTo>
                    <a:pt x="817201" y="1549399"/>
                  </a:moveTo>
                  <a:lnTo>
                    <a:pt x="794237" y="1549399"/>
                  </a:lnTo>
                  <a:lnTo>
                    <a:pt x="788128" y="1536699"/>
                  </a:lnTo>
                  <a:lnTo>
                    <a:pt x="814420" y="1536699"/>
                  </a:lnTo>
                  <a:lnTo>
                    <a:pt x="817201" y="1549399"/>
                  </a:lnTo>
                  <a:close/>
                </a:path>
                <a:path w="2238375" h="1714500">
                  <a:moveTo>
                    <a:pt x="854703" y="1574799"/>
                  </a:moveTo>
                  <a:lnTo>
                    <a:pt x="831716" y="1574799"/>
                  </a:lnTo>
                  <a:lnTo>
                    <a:pt x="827336" y="1562099"/>
                  </a:lnTo>
                  <a:lnTo>
                    <a:pt x="821466" y="1562099"/>
                  </a:lnTo>
                  <a:lnTo>
                    <a:pt x="815990" y="1549399"/>
                  </a:lnTo>
                  <a:lnTo>
                    <a:pt x="826365" y="1549399"/>
                  </a:lnTo>
                  <a:lnTo>
                    <a:pt x="845772" y="1562099"/>
                  </a:lnTo>
                  <a:lnTo>
                    <a:pt x="854703" y="1574799"/>
                  </a:lnTo>
                  <a:close/>
                </a:path>
                <a:path w="2238375" h="1714500">
                  <a:moveTo>
                    <a:pt x="2041621" y="1562099"/>
                  </a:moveTo>
                  <a:lnTo>
                    <a:pt x="1995311" y="1562099"/>
                  </a:lnTo>
                  <a:lnTo>
                    <a:pt x="2002687" y="1549399"/>
                  </a:lnTo>
                  <a:lnTo>
                    <a:pt x="2050580" y="1549399"/>
                  </a:lnTo>
                  <a:lnTo>
                    <a:pt x="2041621" y="1562099"/>
                  </a:lnTo>
                  <a:close/>
                </a:path>
                <a:path w="2238375" h="1714500">
                  <a:moveTo>
                    <a:pt x="949432" y="1587499"/>
                  </a:moveTo>
                  <a:lnTo>
                    <a:pt x="921457" y="1587499"/>
                  </a:lnTo>
                  <a:lnTo>
                    <a:pt x="912346" y="1574799"/>
                  </a:lnTo>
                  <a:lnTo>
                    <a:pt x="918676" y="1562099"/>
                  </a:lnTo>
                  <a:lnTo>
                    <a:pt x="921361" y="1562099"/>
                  </a:lnTo>
                  <a:lnTo>
                    <a:pt x="922161" y="1574799"/>
                  </a:lnTo>
                  <a:lnTo>
                    <a:pt x="942238" y="1574799"/>
                  </a:lnTo>
                  <a:lnTo>
                    <a:pt x="949432" y="1587499"/>
                  </a:lnTo>
                  <a:close/>
                </a:path>
                <a:path w="2238375" h="1714500">
                  <a:moveTo>
                    <a:pt x="2001969" y="1587499"/>
                  </a:moveTo>
                  <a:lnTo>
                    <a:pt x="1967313" y="1587499"/>
                  </a:lnTo>
                  <a:lnTo>
                    <a:pt x="1972996" y="1574799"/>
                  </a:lnTo>
                  <a:lnTo>
                    <a:pt x="1977947" y="1574799"/>
                  </a:lnTo>
                  <a:lnTo>
                    <a:pt x="1982851" y="1562099"/>
                  </a:lnTo>
                  <a:lnTo>
                    <a:pt x="2009195" y="1562099"/>
                  </a:lnTo>
                  <a:lnTo>
                    <a:pt x="2004143" y="1574799"/>
                  </a:lnTo>
                  <a:lnTo>
                    <a:pt x="2001969" y="1587499"/>
                  </a:lnTo>
                  <a:close/>
                </a:path>
                <a:path w="2238375" h="1714500">
                  <a:moveTo>
                    <a:pt x="2028793" y="1574799"/>
                  </a:moveTo>
                  <a:lnTo>
                    <a:pt x="2016740" y="1574799"/>
                  </a:lnTo>
                  <a:lnTo>
                    <a:pt x="2018882" y="1562099"/>
                  </a:lnTo>
                  <a:lnTo>
                    <a:pt x="2034065" y="1562099"/>
                  </a:lnTo>
                  <a:lnTo>
                    <a:pt x="2028793" y="1574799"/>
                  </a:lnTo>
                  <a:close/>
                </a:path>
                <a:path w="2238375" h="1714500">
                  <a:moveTo>
                    <a:pt x="895924" y="1587499"/>
                  </a:moveTo>
                  <a:lnTo>
                    <a:pt x="856961" y="1587499"/>
                  </a:lnTo>
                  <a:lnTo>
                    <a:pt x="847189" y="1574799"/>
                  </a:lnTo>
                  <a:lnTo>
                    <a:pt x="889711" y="1574799"/>
                  </a:lnTo>
                  <a:lnTo>
                    <a:pt x="895924" y="1587499"/>
                  </a:lnTo>
                  <a:close/>
                </a:path>
                <a:path w="2238375" h="1714500">
                  <a:moveTo>
                    <a:pt x="928011" y="1600199"/>
                  </a:moveTo>
                  <a:lnTo>
                    <a:pt x="892168" y="1600199"/>
                  </a:lnTo>
                  <a:lnTo>
                    <a:pt x="878105" y="1587499"/>
                  </a:lnTo>
                  <a:lnTo>
                    <a:pt x="925006" y="1587499"/>
                  </a:lnTo>
                  <a:lnTo>
                    <a:pt x="928011" y="1600199"/>
                  </a:lnTo>
                  <a:close/>
                </a:path>
                <a:path w="2238375" h="1714500">
                  <a:moveTo>
                    <a:pt x="1033482" y="1600199"/>
                  </a:moveTo>
                  <a:lnTo>
                    <a:pt x="928011" y="1600199"/>
                  </a:lnTo>
                  <a:lnTo>
                    <a:pt x="930313" y="1587499"/>
                  </a:lnTo>
                  <a:lnTo>
                    <a:pt x="1021367" y="1587499"/>
                  </a:lnTo>
                  <a:lnTo>
                    <a:pt x="1033482" y="1600199"/>
                  </a:lnTo>
                  <a:close/>
                </a:path>
                <a:path w="2238375" h="1714500">
                  <a:moveTo>
                    <a:pt x="1915233" y="1600199"/>
                  </a:moveTo>
                  <a:lnTo>
                    <a:pt x="1873735" y="1600199"/>
                  </a:lnTo>
                  <a:lnTo>
                    <a:pt x="1882495" y="1587499"/>
                  </a:lnTo>
                  <a:lnTo>
                    <a:pt x="1907624" y="1587499"/>
                  </a:lnTo>
                  <a:lnTo>
                    <a:pt x="1915233" y="1600199"/>
                  </a:lnTo>
                  <a:close/>
                </a:path>
                <a:path w="2238375" h="1714500">
                  <a:moveTo>
                    <a:pt x="1981860" y="1612899"/>
                  </a:moveTo>
                  <a:lnTo>
                    <a:pt x="1876005" y="1612899"/>
                  </a:lnTo>
                  <a:lnTo>
                    <a:pt x="1868172" y="1600199"/>
                  </a:lnTo>
                  <a:lnTo>
                    <a:pt x="1930691" y="1600199"/>
                  </a:lnTo>
                  <a:lnTo>
                    <a:pt x="1939163" y="1587499"/>
                  </a:lnTo>
                  <a:lnTo>
                    <a:pt x="1993161" y="1587499"/>
                  </a:lnTo>
                  <a:lnTo>
                    <a:pt x="1987295" y="1600199"/>
                  </a:lnTo>
                  <a:lnTo>
                    <a:pt x="1981860" y="1612899"/>
                  </a:lnTo>
                  <a:close/>
                </a:path>
                <a:path w="2238375" h="1714500">
                  <a:moveTo>
                    <a:pt x="1038182" y="1612899"/>
                  </a:moveTo>
                  <a:lnTo>
                    <a:pt x="916325" y="1612899"/>
                  </a:lnTo>
                  <a:lnTo>
                    <a:pt x="904717" y="1600199"/>
                  </a:lnTo>
                  <a:lnTo>
                    <a:pt x="1035656" y="1600199"/>
                  </a:lnTo>
                  <a:lnTo>
                    <a:pt x="1038182" y="1612899"/>
                  </a:lnTo>
                  <a:close/>
                </a:path>
                <a:path w="2238375" h="1714500">
                  <a:moveTo>
                    <a:pt x="1075524" y="1625599"/>
                  </a:moveTo>
                  <a:lnTo>
                    <a:pt x="932644" y="1625599"/>
                  </a:lnTo>
                  <a:lnTo>
                    <a:pt x="927564" y="1612899"/>
                  </a:lnTo>
                  <a:lnTo>
                    <a:pt x="1064404" y="1612899"/>
                  </a:lnTo>
                  <a:lnTo>
                    <a:pt x="1075524" y="1625599"/>
                  </a:lnTo>
                  <a:close/>
                </a:path>
                <a:path w="2238375" h="1714500">
                  <a:moveTo>
                    <a:pt x="1780924" y="1638299"/>
                  </a:moveTo>
                  <a:lnTo>
                    <a:pt x="1663944" y="1638299"/>
                  </a:lnTo>
                  <a:lnTo>
                    <a:pt x="1666725" y="1625599"/>
                  </a:lnTo>
                  <a:lnTo>
                    <a:pt x="1669443" y="1612899"/>
                  </a:lnTo>
                  <a:lnTo>
                    <a:pt x="1681879" y="1612899"/>
                  </a:lnTo>
                  <a:lnTo>
                    <a:pt x="1688465" y="1625599"/>
                  </a:lnTo>
                  <a:lnTo>
                    <a:pt x="1781404" y="1625599"/>
                  </a:lnTo>
                  <a:lnTo>
                    <a:pt x="1780924" y="1638299"/>
                  </a:lnTo>
                  <a:close/>
                </a:path>
                <a:path w="2238375" h="1714500">
                  <a:moveTo>
                    <a:pt x="1702180" y="1625599"/>
                  </a:moveTo>
                  <a:lnTo>
                    <a:pt x="1688465" y="1625599"/>
                  </a:lnTo>
                  <a:lnTo>
                    <a:pt x="1695403" y="1612899"/>
                  </a:lnTo>
                  <a:lnTo>
                    <a:pt x="1702180" y="1625599"/>
                  </a:lnTo>
                  <a:close/>
                </a:path>
                <a:path w="2238375" h="1714500">
                  <a:moveTo>
                    <a:pt x="1715704" y="1625599"/>
                  </a:moveTo>
                  <a:lnTo>
                    <a:pt x="1706720" y="1625599"/>
                  </a:lnTo>
                  <a:lnTo>
                    <a:pt x="1711708" y="1612899"/>
                  </a:lnTo>
                  <a:lnTo>
                    <a:pt x="1715704" y="1625599"/>
                  </a:lnTo>
                  <a:close/>
                </a:path>
                <a:path w="2238375" h="1714500">
                  <a:moveTo>
                    <a:pt x="1769638" y="1625599"/>
                  </a:moveTo>
                  <a:lnTo>
                    <a:pt x="1753493" y="1625599"/>
                  </a:lnTo>
                  <a:lnTo>
                    <a:pt x="1756371" y="1612899"/>
                  </a:lnTo>
                  <a:lnTo>
                    <a:pt x="1759696" y="1612899"/>
                  </a:lnTo>
                  <a:lnTo>
                    <a:pt x="1769638" y="1625599"/>
                  </a:lnTo>
                  <a:close/>
                </a:path>
                <a:path w="2238375" h="1714500">
                  <a:moveTo>
                    <a:pt x="1933520" y="1638299"/>
                  </a:moveTo>
                  <a:lnTo>
                    <a:pt x="1830607" y="1638299"/>
                  </a:lnTo>
                  <a:lnTo>
                    <a:pt x="1840948" y="1625599"/>
                  </a:lnTo>
                  <a:lnTo>
                    <a:pt x="1850732" y="1625599"/>
                  </a:lnTo>
                  <a:lnTo>
                    <a:pt x="1860540" y="1612899"/>
                  </a:lnTo>
                  <a:lnTo>
                    <a:pt x="1953458" y="1612899"/>
                  </a:lnTo>
                  <a:lnTo>
                    <a:pt x="1933520" y="1638299"/>
                  </a:lnTo>
                  <a:close/>
                </a:path>
                <a:path w="2238375" h="1714500">
                  <a:moveTo>
                    <a:pt x="1096433" y="1638299"/>
                  </a:moveTo>
                  <a:lnTo>
                    <a:pt x="944050" y="1638299"/>
                  </a:lnTo>
                  <a:lnTo>
                    <a:pt x="938062" y="1625599"/>
                  </a:lnTo>
                  <a:lnTo>
                    <a:pt x="1086428" y="1625599"/>
                  </a:lnTo>
                  <a:lnTo>
                    <a:pt x="1096433" y="1638299"/>
                  </a:lnTo>
                  <a:close/>
                </a:path>
                <a:path w="2238375" h="1714500">
                  <a:moveTo>
                    <a:pt x="1572859" y="1638299"/>
                  </a:moveTo>
                  <a:lnTo>
                    <a:pt x="1566657" y="1638299"/>
                  </a:lnTo>
                  <a:lnTo>
                    <a:pt x="1566945" y="1625599"/>
                  </a:lnTo>
                  <a:lnTo>
                    <a:pt x="1574490" y="1625599"/>
                  </a:lnTo>
                  <a:lnTo>
                    <a:pt x="1572859" y="1638299"/>
                  </a:lnTo>
                  <a:close/>
                </a:path>
                <a:path w="2238375" h="1714500">
                  <a:moveTo>
                    <a:pt x="1805708" y="1638299"/>
                  </a:moveTo>
                  <a:lnTo>
                    <a:pt x="1792402" y="1638299"/>
                  </a:lnTo>
                  <a:lnTo>
                    <a:pt x="1788917" y="1625599"/>
                  </a:lnTo>
                  <a:lnTo>
                    <a:pt x="1797837" y="1625599"/>
                  </a:lnTo>
                  <a:lnTo>
                    <a:pt x="1805708" y="1638299"/>
                  </a:lnTo>
                  <a:close/>
                </a:path>
                <a:path w="2238375" h="1714500">
                  <a:moveTo>
                    <a:pt x="1185471" y="1663699"/>
                  </a:moveTo>
                  <a:lnTo>
                    <a:pt x="1026481" y="1663699"/>
                  </a:lnTo>
                  <a:lnTo>
                    <a:pt x="1009237" y="1650999"/>
                  </a:lnTo>
                  <a:lnTo>
                    <a:pt x="1001677" y="1638299"/>
                  </a:lnTo>
                  <a:lnTo>
                    <a:pt x="1145245" y="1638299"/>
                  </a:lnTo>
                  <a:lnTo>
                    <a:pt x="1157305" y="1650999"/>
                  </a:lnTo>
                  <a:lnTo>
                    <a:pt x="1177027" y="1650999"/>
                  </a:lnTo>
                  <a:lnTo>
                    <a:pt x="1185471" y="1663699"/>
                  </a:lnTo>
                  <a:close/>
                </a:path>
                <a:path w="2238375" h="1714500">
                  <a:moveTo>
                    <a:pt x="1560838" y="1663699"/>
                  </a:moveTo>
                  <a:lnTo>
                    <a:pt x="1536700" y="1663699"/>
                  </a:lnTo>
                  <a:lnTo>
                    <a:pt x="1540953" y="1650999"/>
                  </a:lnTo>
                  <a:lnTo>
                    <a:pt x="1554540" y="1650999"/>
                  </a:lnTo>
                  <a:lnTo>
                    <a:pt x="1556458" y="1638299"/>
                  </a:lnTo>
                  <a:lnTo>
                    <a:pt x="1567872" y="1638299"/>
                  </a:lnTo>
                  <a:lnTo>
                    <a:pt x="1562533" y="1650999"/>
                  </a:lnTo>
                  <a:lnTo>
                    <a:pt x="1560838" y="1663699"/>
                  </a:lnTo>
                  <a:close/>
                </a:path>
                <a:path w="2238375" h="1714500">
                  <a:moveTo>
                    <a:pt x="1588685" y="1663699"/>
                  </a:moveTo>
                  <a:lnTo>
                    <a:pt x="1580500" y="1663699"/>
                  </a:lnTo>
                  <a:lnTo>
                    <a:pt x="1577783" y="1650999"/>
                  </a:lnTo>
                  <a:lnTo>
                    <a:pt x="1573083" y="1650999"/>
                  </a:lnTo>
                  <a:lnTo>
                    <a:pt x="1571421" y="1638299"/>
                  </a:lnTo>
                  <a:lnTo>
                    <a:pt x="1588269" y="1638299"/>
                  </a:lnTo>
                  <a:lnTo>
                    <a:pt x="1588685" y="1663699"/>
                  </a:lnTo>
                  <a:close/>
                </a:path>
                <a:path w="2238375" h="1714500">
                  <a:moveTo>
                    <a:pt x="1627017" y="1650999"/>
                  </a:moveTo>
                  <a:lnTo>
                    <a:pt x="1604351" y="1650999"/>
                  </a:lnTo>
                  <a:lnTo>
                    <a:pt x="1609054" y="1638299"/>
                  </a:lnTo>
                  <a:lnTo>
                    <a:pt x="1624779" y="1638299"/>
                  </a:lnTo>
                  <a:lnTo>
                    <a:pt x="1627017" y="1650999"/>
                  </a:lnTo>
                  <a:close/>
                </a:path>
                <a:path w="2238375" h="1714500">
                  <a:moveTo>
                    <a:pt x="1757426" y="1663699"/>
                  </a:moveTo>
                  <a:lnTo>
                    <a:pt x="1599331" y="1663699"/>
                  </a:lnTo>
                  <a:lnTo>
                    <a:pt x="1600706" y="1650999"/>
                  </a:lnTo>
                  <a:lnTo>
                    <a:pt x="1627017" y="1650999"/>
                  </a:lnTo>
                  <a:lnTo>
                    <a:pt x="1635202" y="1638299"/>
                  </a:lnTo>
                  <a:lnTo>
                    <a:pt x="1760847" y="1638299"/>
                  </a:lnTo>
                  <a:lnTo>
                    <a:pt x="1766825" y="1650999"/>
                  </a:lnTo>
                  <a:lnTo>
                    <a:pt x="1757426" y="1663699"/>
                  </a:lnTo>
                  <a:close/>
                </a:path>
                <a:path w="2238375" h="1714500">
                  <a:moveTo>
                    <a:pt x="1780125" y="1650999"/>
                  </a:moveTo>
                  <a:lnTo>
                    <a:pt x="1773603" y="1650999"/>
                  </a:lnTo>
                  <a:lnTo>
                    <a:pt x="1767624" y="1638299"/>
                  </a:lnTo>
                  <a:lnTo>
                    <a:pt x="1785320" y="1638299"/>
                  </a:lnTo>
                  <a:lnTo>
                    <a:pt x="1780125" y="1650999"/>
                  </a:lnTo>
                  <a:close/>
                </a:path>
                <a:path w="2238375" h="1714500">
                  <a:moveTo>
                    <a:pt x="1810241" y="1650999"/>
                  </a:moveTo>
                  <a:lnTo>
                    <a:pt x="1802121" y="1650999"/>
                  </a:lnTo>
                  <a:lnTo>
                    <a:pt x="1796800" y="1638299"/>
                  </a:lnTo>
                  <a:lnTo>
                    <a:pt x="1810209" y="1638299"/>
                  </a:lnTo>
                  <a:lnTo>
                    <a:pt x="1810241" y="1650999"/>
                  </a:lnTo>
                  <a:close/>
                </a:path>
                <a:path w="2238375" h="1714500">
                  <a:moveTo>
                    <a:pt x="1862961" y="1650999"/>
                  </a:moveTo>
                  <a:lnTo>
                    <a:pt x="1833616" y="1650999"/>
                  </a:lnTo>
                  <a:lnTo>
                    <a:pt x="1826148" y="1638299"/>
                  </a:lnTo>
                  <a:lnTo>
                    <a:pt x="1874259" y="1638299"/>
                  </a:lnTo>
                  <a:lnTo>
                    <a:pt x="1862961" y="1650999"/>
                  </a:lnTo>
                  <a:close/>
                </a:path>
                <a:path w="2238375" h="1714500">
                  <a:moveTo>
                    <a:pt x="1572731" y="1663699"/>
                  </a:moveTo>
                  <a:lnTo>
                    <a:pt x="1569310" y="1650999"/>
                  </a:lnTo>
                  <a:lnTo>
                    <a:pt x="1577783" y="1650999"/>
                  </a:lnTo>
                  <a:lnTo>
                    <a:pt x="1572731" y="1663699"/>
                  </a:lnTo>
                  <a:close/>
                </a:path>
                <a:path w="2238375" h="1714500">
                  <a:moveTo>
                    <a:pt x="1258600" y="1676399"/>
                  </a:moveTo>
                  <a:lnTo>
                    <a:pt x="1095673" y="1676399"/>
                  </a:lnTo>
                  <a:lnTo>
                    <a:pt x="1089047" y="1663699"/>
                  </a:lnTo>
                  <a:lnTo>
                    <a:pt x="1253787" y="1663699"/>
                  </a:lnTo>
                  <a:lnTo>
                    <a:pt x="1258600" y="1676399"/>
                  </a:lnTo>
                  <a:close/>
                </a:path>
                <a:path w="2238375" h="1714500">
                  <a:moveTo>
                    <a:pt x="1275551" y="1676399"/>
                  </a:moveTo>
                  <a:lnTo>
                    <a:pt x="1263599" y="1676399"/>
                  </a:lnTo>
                  <a:lnTo>
                    <a:pt x="1268691" y="1663699"/>
                  </a:lnTo>
                  <a:lnTo>
                    <a:pt x="1275551" y="1676399"/>
                  </a:lnTo>
                  <a:close/>
                </a:path>
                <a:path w="2238375" h="1714500">
                  <a:moveTo>
                    <a:pt x="1365082" y="1676399"/>
                  </a:moveTo>
                  <a:lnTo>
                    <a:pt x="1281687" y="1676399"/>
                  </a:lnTo>
                  <a:lnTo>
                    <a:pt x="1287438" y="1663699"/>
                  </a:lnTo>
                  <a:lnTo>
                    <a:pt x="1349360" y="1663699"/>
                  </a:lnTo>
                  <a:lnTo>
                    <a:pt x="1365082" y="1676399"/>
                  </a:lnTo>
                  <a:close/>
                </a:path>
                <a:path w="2238375" h="1714500">
                  <a:moveTo>
                    <a:pt x="1746076" y="1676399"/>
                  </a:moveTo>
                  <a:lnTo>
                    <a:pt x="1453321" y="1676399"/>
                  </a:lnTo>
                  <a:lnTo>
                    <a:pt x="1455175" y="1663699"/>
                  </a:lnTo>
                  <a:lnTo>
                    <a:pt x="1747930" y="1663699"/>
                  </a:lnTo>
                  <a:lnTo>
                    <a:pt x="1746076" y="1676399"/>
                  </a:lnTo>
                  <a:close/>
                </a:path>
                <a:path w="2238375" h="1714500">
                  <a:moveTo>
                    <a:pt x="1403944" y="1689099"/>
                  </a:moveTo>
                  <a:lnTo>
                    <a:pt x="1120315" y="1689099"/>
                  </a:lnTo>
                  <a:lnTo>
                    <a:pt x="1111369" y="1676399"/>
                  </a:lnTo>
                  <a:lnTo>
                    <a:pt x="1389148" y="1676399"/>
                  </a:lnTo>
                  <a:lnTo>
                    <a:pt x="1403944" y="1689099"/>
                  </a:lnTo>
                  <a:close/>
                </a:path>
                <a:path w="2238375" h="1714500">
                  <a:moveTo>
                    <a:pt x="1731913" y="1689099"/>
                  </a:moveTo>
                  <a:lnTo>
                    <a:pt x="1412974" y="1689099"/>
                  </a:lnTo>
                  <a:lnTo>
                    <a:pt x="1421156" y="1676399"/>
                  </a:lnTo>
                  <a:lnTo>
                    <a:pt x="1733224" y="1676399"/>
                  </a:lnTo>
                  <a:lnTo>
                    <a:pt x="1731913" y="1689099"/>
                  </a:lnTo>
                  <a:close/>
                </a:path>
                <a:path w="2238375" h="1714500">
                  <a:moveTo>
                    <a:pt x="1472823" y="1701799"/>
                  </a:moveTo>
                  <a:lnTo>
                    <a:pt x="1221718" y="1701799"/>
                  </a:lnTo>
                  <a:lnTo>
                    <a:pt x="1215010" y="1689099"/>
                  </a:lnTo>
                  <a:lnTo>
                    <a:pt x="1478226" y="1689099"/>
                  </a:lnTo>
                  <a:lnTo>
                    <a:pt x="1472823" y="1701799"/>
                  </a:lnTo>
                  <a:close/>
                </a:path>
                <a:path w="2238375" h="1714500">
                  <a:moveTo>
                    <a:pt x="1503899" y="1701799"/>
                  </a:moveTo>
                  <a:lnTo>
                    <a:pt x="1484364" y="1701799"/>
                  </a:lnTo>
                  <a:lnTo>
                    <a:pt x="1478226" y="1689099"/>
                  </a:lnTo>
                  <a:lnTo>
                    <a:pt x="1512531" y="1689099"/>
                  </a:lnTo>
                  <a:lnTo>
                    <a:pt x="1503899" y="1701799"/>
                  </a:lnTo>
                  <a:close/>
                </a:path>
                <a:path w="2238375" h="1714500">
                  <a:moveTo>
                    <a:pt x="1552911" y="1701799"/>
                  </a:moveTo>
                  <a:lnTo>
                    <a:pt x="1530051" y="1701799"/>
                  </a:lnTo>
                  <a:lnTo>
                    <a:pt x="1518765" y="1689099"/>
                  </a:lnTo>
                  <a:lnTo>
                    <a:pt x="1564323" y="1689099"/>
                  </a:lnTo>
                  <a:lnTo>
                    <a:pt x="1552911" y="1701799"/>
                  </a:lnTo>
                  <a:close/>
                </a:path>
                <a:path w="2238375" h="1714500">
                  <a:moveTo>
                    <a:pt x="1302420" y="1714499"/>
                  </a:moveTo>
                  <a:lnTo>
                    <a:pt x="1294044" y="1701799"/>
                  </a:lnTo>
                  <a:lnTo>
                    <a:pt x="1313215" y="1701799"/>
                  </a:lnTo>
                  <a:lnTo>
                    <a:pt x="1302420" y="1714499"/>
                  </a:lnTo>
                  <a:close/>
                </a:path>
                <a:path w="2238375" h="1714500">
                  <a:moveTo>
                    <a:pt x="1352166" y="1714499"/>
                  </a:moveTo>
                  <a:lnTo>
                    <a:pt x="1345932" y="1701799"/>
                  </a:lnTo>
                  <a:lnTo>
                    <a:pt x="1360382" y="1701799"/>
                  </a:lnTo>
                  <a:lnTo>
                    <a:pt x="1352166" y="1714499"/>
                  </a:lnTo>
                  <a:close/>
                </a:path>
              </a:pathLst>
            </a:custGeom>
            <a:solidFill>
              <a:srgbClr val="8A5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1978" y="-546"/>
              <a:ext cx="2864773" cy="18219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3245" y="6536577"/>
              <a:ext cx="2974752" cy="3456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3666" y="4453569"/>
              <a:ext cx="190499" cy="1807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75773" y="4792979"/>
              <a:ext cx="791210" cy="768350"/>
            </a:xfrm>
            <a:custGeom>
              <a:avLst/>
              <a:gdLst/>
              <a:ahLst/>
              <a:cxnLst/>
              <a:rect l="l" t="t" r="r" b="b"/>
              <a:pathLst>
                <a:path w="791209" h="768350">
                  <a:moveTo>
                    <a:pt x="400672" y="97320"/>
                  </a:moveTo>
                  <a:lnTo>
                    <a:pt x="233934" y="167220"/>
                  </a:lnTo>
                  <a:lnTo>
                    <a:pt x="166725" y="0"/>
                  </a:lnTo>
                  <a:lnTo>
                    <a:pt x="179260" y="180746"/>
                  </a:lnTo>
                  <a:lnTo>
                    <a:pt x="0" y="195922"/>
                  </a:lnTo>
                  <a:lnTo>
                    <a:pt x="174167" y="237794"/>
                  </a:lnTo>
                  <a:lnTo>
                    <a:pt x="130530" y="414540"/>
                  </a:lnTo>
                  <a:lnTo>
                    <a:pt x="225907" y="259461"/>
                  </a:lnTo>
                  <a:lnTo>
                    <a:pt x="378117" y="353669"/>
                  </a:lnTo>
                  <a:lnTo>
                    <a:pt x="262915" y="215950"/>
                  </a:lnTo>
                  <a:lnTo>
                    <a:pt x="400672" y="97320"/>
                  </a:lnTo>
                  <a:close/>
                </a:path>
                <a:path w="791209" h="768350">
                  <a:moveTo>
                    <a:pt x="791019" y="637286"/>
                  </a:moveTo>
                  <a:lnTo>
                    <a:pt x="679729" y="621195"/>
                  </a:lnTo>
                  <a:lnTo>
                    <a:pt x="695477" y="509384"/>
                  </a:lnTo>
                  <a:lnTo>
                    <a:pt x="645909" y="610641"/>
                  </a:lnTo>
                  <a:lnTo>
                    <a:pt x="545020" y="561098"/>
                  </a:lnTo>
                  <a:lnTo>
                    <a:pt x="625767" y="639483"/>
                  </a:lnTo>
                  <a:lnTo>
                    <a:pt x="547624" y="720547"/>
                  </a:lnTo>
                  <a:lnTo>
                    <a:pt x="646988" y="667956"/>
                  </a:lnTo>
                  <a:lnTo>
                    <a:pt x="699643" y="767753"/>
                  </a:lnTo>
                  <a:lnTo>
                    <a:pt x="680326" y="656602"/>
                  </a:lnTo>
                  <a:lnTo>
                    <a:pt x="791019" y="637286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44557" y="400707"/>
            <a:ext cx="111686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3625215" algn="l"/>
                <a:tab pos="7044055" algn="l"/>
                <a:tab pos="7694295" algn="l"/>
              </a:tabLst>
            </a:pPr>
            <a:r>
              <a:rPr lang="pt-BR" sz="4000" spc="710" dirty="0">
                <a:solidFill>
                  <a:srgbClr val="00B050"/>
                </a:solidFill>
              </a:rPr>
              <a:t>MEDIDAS NECESSÁRIAS</a:t>
            </a:r>
            <a:endParaRPr sz="4000" spc="710" dirty="0">
              <a:solidFill>
                <a:srgbClr val="00B05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071BC0-E5FC-4BA7-BC60-CD53F3067166}"/>
              </a:ext>
            </a:extLst>
          </p:cNvPr>
          <p:cNvSpPr txBox="1"/>
          <p:nvPr/>
        </p:nvSpPr>
        <p:spPr>
          <a:xfrm>
            <a:off x="4540250" y="8069103"/>
            <a:ext cx="12761904" cy="146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RITUAIS DE CONCENTRAÇÃO OU RITUAIS SENTADOS      </a:t>
            </a:r>
          </a:p>
          <a:p>
            <a:pPr>
              <a:lnSpc>
                <a:spcPct val="150000"/>
              </a:lnSpc>
            </a:pP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COM NÚMERO REDUZIDO DE MARACÁS;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5C35816F-34E3-4156-BC03-6FC4383A5B26}"/>
              </a:ext>
            </a:extLst>
          </p:cNvPr>
          <p:cNvSpPr/>
          <p:nvPr/>
        </p:nvSpPr>
        <p:spPr>
          <a:xfrm>
            <a:off x="304800" y="5772442"/>
            <a:ext cx="4235450" cy="4220210"/>
          </a:xfrm>
          <a:custGeom>
            <a:avLst/>
            <a:gdLst/>
            <a:ahLst/>
            <a:cxnLst/>
            <a:rect l="l" t="t" r="r" b="b"/>
            <a:pathLst>
              <a:path w="4235450" h="4220209">
                <a:moveTo>
                  <a:pt x="4234866" y="1938591"/>
                </a:moveTo>
                <a:lnTo>
                  <a:pt x="4233583" y="1924608"/>
                </a:lnTo>
                <a:lnTo>
                  <a:pt x="4227246" y="1919490"/>
                </a:lnTo>
                <a:lnTo>
                  <a:pt x="2675775" y="2063419"/>
                </a:lnTo>
                <a:lnTo>
                  <a:pt x="2674239" y="2049233"/>
                </a:lnTo>
                <a:lnTo>
                  <a:pt x="2670098" y="2023833"/>
                </a:lnTo>
                <a:lnTo>
                  <a:pt x="2664739" y="1998433"/>
                </a:lnTo>
                <a:lnTo>
                  <a:pt x="2661577" y="1986216"/>
                </a:lnTo>
                <a:lnTo>
                  <a:pt x="3770363" y="1670342"/>
                </a:lnTo>
                <a:lnTo>
                  <a:pt x="3774287" y="1663344"/>
                </a:lnTo>
                <a:lnTo>
                  <a:pt x="3770426" y="1649857"/>
                </a:lnTo>
                <a:lnTo>
                  <a:pt x="3763391" y="1645920"/>
                </a:lnTo>
                <a:lnTo>
                  <a:pt x="2654617" y="1961794"/>
                </a:lnTo>
                <a:lnTo>
                  <a:pt x="2654185" y="1960435"/>
                </a:lnTo>
                <a:lnTo>
                  <a:pt x="2654185" y="2127974"/>
                </a:lnTo>
                <a:lnTo>
                  <a:pt x="2654046" y="2139404"/>
                </a:lnTo>
                <a:lnTo>
                  <a:pt x="2654008" y="2140674"/>
                </a:lnTo>
                <a:lnTo>
                  <a:pt x="2653614" y="2152104"/>
                </a:lnTo>
                <a:lnTo>
                  <a:pt x="2653538" y="2153374"/>
                </a:lnTo>
                <a:lnTo>
                  <a:pt x="2652890" y="2164804"/>
                </a:lnTo>
                <a:lnTo>
                  <a:pt x="2652788" y="2166074"/>
                </a:lnTo>
                <a:lnTo>
                  <a:pt x="2651874" y="2177504"/>
                </a:lnTo>
                <a:lnTo>
                  <a:pt x="2649105" y="2201634"/>
                </a:lnTo>
                <a:lnTo>
                  <a:pt x="2640050" y="2249894"/>
                </a:lnTo>
                <a:lnTo>
                  <a:pt x="2626512" y="2298154"/>
                </a:lnTo>
                <a:lnTo>
                  <a:pt x="2608554" y="2343874"/>
                </a:lnTo>
                <a:lnTo>
                  <a:pt x="2586431" y="2388324"/>
                </a:lnTo>
                <a:lnTo>
                  <a:pt x="2560282" y="2431504"/>
                </a:lnTo>
                <a:lnTo>
                  <a:pt x="2545753" y="2450554"/>
                </a:lnTo>
                <a:lnTo>
                  <a:pt x="2530411" y="2470874"/>
                </a:lnTo>
                <a:lnTo>
                  <a:pt x="2496997" y="2507704"/>
                </a:lnTo>
                <a:lnTo>
                  <a:pt x="2460244" y="2540724"/>
                </a:lnTo>
                <a:lnTo>
                  <a:pt x="2420658" y="2571204"/>
                </a:lnTo>
                <a:lnTo>
                  <a:pt x="2378570" y="2596604"/>
                </a:lnTo>
                <a:lnTo>
                  <a:pt x="2334145" y="2619464"/>
                </a:lnTo>
                <a:lnTo>
                  <a:pt x="2288184" y="2637244"/>
                </a:lnTo>
                <a:lnTo>
                  <a:pt x="2240508" y="2649944"/>
                </a:lnTo>
                <a:lnTo>
                  <a:pt x="2167051" y="2662644"/>
                </a:lnTo>
                <a:lnTo>
                  <a:pt x="2117433" y="2665184"/>
                </a:lnTo>
                <a:lnTo>
                  <a:pt x="2067814" y="2662644"/>
                </a:lnTo>
                <a:lnTo>
                  <a:pt x="2018741" y="2655024"/>
                </a:lnTo>
                <a:lnTo>
                  <a:pt x="1946681" y="2637244"/>
                </a:lnTo>
                <a:lnTo>
                  <a:pt x="1900720" y="2619464"/>
                </a:lnTo>
                <a:lnTo>
                  <a:pt x="1856320" y="2596604"/>
                </a:lnTo>
                <a:lnTo>
                  <a:pt x="1814207" y="2571204"/>
                </a:lnTo>
                <a:lnTo>
                  <a:pt x="1774621" y="2540724"/>
                </a:lnTo>
                <a:lnTo>
                  <a:pt x="1737868" y="2507704"/>
                </a:lnTo>
                <a:lnTo>
                  <a:pt x="1720735" y="2488654"/>
                </a:lnTo>
                <a:lnTo>
                  <a:pt x="1704467" y="2470874"/>
                </a:lnTo>
                <a:lnTo>
                  <a:pt x="1689112" y="2450554"/>
                </a:lnTo>
                <a:lnTo>
                  <a:pt x="1674596" y="2431504"/>
                </a:lnTo>
                <a:lnTo>
                  <a:pt x="1661020" y="2409914"/>
                </a:lnTo>
                <a:lnTo>
                  <a:pt x="1636915" y="2366734"/>
                </a:lnTo>
                <a:lnTo>
                  <a:pt x="1616798" y="2321014"/>
                </a:lnTo>
                <a:lnTo>
                  <a:pt x="1601089" y="2274024"/>
                </a:lnTo>
                <a:lnTo>
                  <a:pt x="1589709" y="2225764"/>
                </a:lnTo>
                <a:lnTo>
                  <a:pt x="1583042" y="2178062"/>
                </a:lnTo>
                <a:lnTo>
                  <a:pt x="1580832" y="2139404"/>
                </a:lnTo>
                <a:lnTo>
                  <a:pt x="1580680" y="2127974"/>
                </a:lnTo>
                <a:lnTo>
                  <a:pt x="1580832" y="2115274"/>
                </a:lnTo>
                <a:lnTo>
                  <a:pt x="1580870" y="2114004"/>
                </a:lnTo>
                <a:lnTo>
                  <a:pt x="1581264" y="2102573"/>
                </a:lnTo>
                <a:lnTo>
                  <a:pt x="1581340" y="2101303"/>
                </a:lnTo>
                <a:lnTo>
                  <a:pt x="1581988" y="2089873"/>
                </a:lnTo>
                <a:lnTo>
                  <a:pt x="1582089" y="2088603"/>
                </a:lnTo>
                <a:lnTo>
                  <a:pt x="1582369" y="2084971"/>
                </a:lnTo>
                <a:lnTo>
                  <a:pt x="1589709" y="2028913"/>
                </a:lnTo>
                <a:lnTo>
                  <a:pt x="1600276" y="1983790"/>
                </a:lnTo>
                <a:lnTo>
                  <a:pt x="1616798" y="1933663"/>
                </a:lnTo>
                <a:lnTo>
                  <a:pt x="1634629" y="1892922"/>
                </a:lnTo>
                <a:lnTo>
                  <a:pt x="1640052" y="1882140"/>
                </a:lnTo>
                <a:lnTo>
                  <a:pt x="1661020" y="1844763"/>
                </a:lnTo>
                <a:lnTo>
                  <a:pt x="1686471" y="1807591"/>
                </a:lnTo>
                <a:lnTo>
                  <a:pt x="1686636" y="1807514"/>
                </a:lnTo>
                <a:lnTo>
                  <a:pt x="1693341" y="1798624"/>
                </a:lnTo>
                <a:lnTo>
                  <a:pt x="1704467" y="1783803"/>
                </a:lnTo>
                <a:lnTo>
                  <a:pt x="1720748" y="1766023"/>
                </a:lnTo>
                <a:lnTo>
                  <a:pt x="1737880" y="1746973"/>
                </a:lnTo>
                <a:lnTo>
                  <a:pt x="1752549" y="1733499"/>
                </a:lnTo>
                <a:lnTo>
                  <a:pt x="1753400" y="1733181"/>
                </a:lnTo>
                <a:lnTo>
                  <a:pt x="1760994" y="1726234"/>
                </a:lnTo>
                <a:lnTo>
                  <a:pt x="1794090" y="1698713"/>
                </a:lnTo>
                <a:lnTo>
                  <a:pt x="1831835" y="1672653"/>
                </a:lnTo>
                <a:lnTo>
                  <a:pt x="1832775" y="1672399"/>
                </a:lnTo>
                <a:lnTo>
                  <a:pt x="1840801" y="1667433"/>
                </a:lnTo>
                <a:lnTo>
                  <a:pt x="1878304" y="1646643"/>
                </a:lnTo>
                <a:lnTo>
                  <a:pt x="1920036" y="1627746"/>
                </a:lnTo>
                <a:lnTo>
                  <a:pt x="1920506" y="1627746"/>
                </a:lnTo>
                <a:lnTo>
                  <a:pt x="1922030" y="1627479"/>
                </a:lnTo>
                <a:lnTo>
                  <a:pt x="1930082" y="1624368"/>
                </a:lnTo>
                <a:lnTo>
                  <a:pt x="1930349" y="1623758"/>
                </a:lnTo>
                <a:lnTo>
                  <a:pt x="1946694" y="1617433"/>
                </a:lnTo>
                <a:lnTo>
                  <a:pt x="1994357" y="1604733"/>
                </a:lnTo>
                <a:lnTo>
                  <a:pt x="2017052" y="1600009"/>
                </a:lnTo>
                <a:lnTo>
                  <a:pt x="2017191" y="1600009"/>
                </a:lnTo>
                <a:lnTo>
                  <a:pt x="2025637" y="1598498"/>
                </a:lnTo>
                <a:lnTo>
                  <a:pt x="2025853" y="1598180"/>
                </a:lnTo>
                <a:lnTo>
                  <a:pt x="2043176" y="1594573"/>
                </a:lnTo>
                <a:lnTo>
                  <a:pt x="2067826" y="1592033"/>
                </a:lnTo>
                <a:lnTo>
                  <a:pt x="2109635" y="1589900"/>
                </a:lnTo>
                <a:lnTo>
                  <a:pt x="2110435" y="1590687"/>
                </a:lnTo>
                <a:lnTo>
                  <a:pt x="2117433" y="1590687"/>
                </a:lnTo>
                <a:lnTo>
                  <a:pt x="2124430" y="1590687"/>
                </a:lnTo>
                <a:lnTo>
                  <a:pt x="2125218" y="1589900"/>
                </a:lnTo>
                <a:lnTo>
                  <a:pt x="2167039" y="1592033"/>
                </a:lnTo>
                <a:lnTo>
                  <a:pt x="2191689" y="1594573"/>
                </a:lnTo>
                <a:lnTo>
                  <a:pt x="2209000" y="1598180"/>
                </a:lnTo>
                <a:lnTo>
                  <a:pt x="2209228" y="1598498"/>
                </a:lnTo>
                <a:lnTo>
                  <a:pt x="2216924" y="1599946"/>
                </a:lnTo>
                <a:lnTo>
                  <a:pt x="2288197" y="1617433"/>
                </a:lnTo>
                <a:lnTo>
                  <a:pt x="2304821" y="1624368"/>
                </a:lnTo>
                <a:lnTo>
                  <a:pt x="2312835" y="1627479"/>
                </a:lnTo>
                <a:lnTo>
                  <a:pt x="2314397" y="1627746"/>
                </a:lnTo>
                <a:lnTo>
                  <a:pt x="2314841" y="1627746"/>
                </a:lnTo>
                <a:lnTo>
                  <a:pt x="2334145" y="1635213"/>
                </a:lnTo>
                <a:lnTo>
                  <a:pt x="2356574" y="1646643"/>
                </a:lnTo>
                <a:lnTo>
                  <a:pt x="2378557" y="1658073"/>
                </a:lnTo>
                <a:lnTo>
                  <a:pt x="2394013" y="1667230"/>
                </a:lnTo>
                <a:lnTo>
                  <a:pt x="2394064" y="1667433"/>
                </a:lnTo>
                <a:lnTo>
                  <a:pt x="2402090" y="1672399"/>
                </a:lnTo>
                <a:lnTo>
                  <a:pt x="2440800" y="1698713"/>
                </a:lnTo>
                <a:lnTo>
                  <a:pt x="2473845" y="1725904"/>
                </a:lnTo>
                <a:lnTo>
                  <a:pt x="2473871" y="1726234"/>
                </a:lnTo>
                <a:lnTo>
                  <a:pt x="2481465" y="1733181"/>
                </a:lnTo>
                <a:lnTo>
                  <a:pt x="2482342" y="1733499"/>
                </a:lnTo>
                <a:lnTo>
                  <a:pt x="2496997" y="1746973"/>
                </a:lnTo>
                <a:lnTo>
                  <a:pt x="2514142" y="1766023"/>
                </a:lnTo>
                <a:lnTo>
                  <a:pt x="2530424" y="1783803"/>
                </a:lnTo>
                <a:lnTo>
                  <a:pt x="2541574" y="1798510"/>
                </a:lnTo>
                <a:lnTo>
                  <a:pt x="2548267" y="1807514"/>
                </a:lnTo>
                <a:lnTo>
                  <a:pt x="2573858" y="1844763"/>
                </a:lnTo>
                <a:lnTo>
                  <a:pt x="2594864" y="1882101"/>
                </a:lnTo>
                <a:lnTo>
                  <a:pt x="2600172" y="1892884"/>
                </a:lnTo>
                <a:lnTo>
                  <a:pt x="2618079" y="1933663"/>
                </a:lnTo>
                <a:lnTo>
                  <a:pt x="2632100" y="1975002"/>
                </a:lnTo>
                <a:lnTo>
                  <a:pt x="2645168" y="2028913"/>
                </a:lnTo>
                <a:lnTo>
                  <a:pt x="2651214" y="2071522"/>
                </a:lnTo>
                <a:lnTo>
                  <a:pt x="2652471" y="2084946"/>
                </a:lnTo>
                <a:lnTo>
                  <a:pt x="2652890" y="2089873"/>
                </a:lnTo>
                <a:lnTo>
                  <a:pt x="2653614" y="2102573"/>
                </a:lnTo>
                <a:lnTo>
                  <a:pt x="2654046" y="2115274"/>
                </a:lnTo>
                <a:lnTo>
                  <a:pt x="2654185" y="2127974"/>
                </a:lnTo>
                <a:lnTo>
                  <a:pt x="2654185" y="1960435"/>
                </a:lnTo>
                <a:lnTo>
                  <a:pt x="2650553" y="1948903"/>
                </a:lnTo>
                <a:lnTo>
                  <a:pt x="2641727" y="1923503"/>
                </a:lnTo>
                <a:lnTo>
                  <a:pt x="2631770" y="1899373"/>
                </a:lnTo>
                <a:lnTo>
                  <a:pt x="2626436" y="1888413"/>
                </a:lnTo>
                <a:lnTo>
                  <a:pt x="4021036" y="1193380"/>
                </a:lnTo>
                <a:lnTo>
                  <a:pt x="4023576" y="1185786"/>
                </a:lnTo>
                <a:lnTo>
                  <a:pt x="4017302" y="1173226"/>
                </a:lnTo>
                <a:lnTo>
                  <a:pt x="4009720" y="1170647"/>
                </a:lnTo>
                <a:lnTo>
                  <a:pt x="2614980" y="1865769"/>
                </a:lnTo>
                <a:lnTo>
                  <a:pt x="2608580" y="1853653"/>
                </a:lnTo>
                <a:lnTo>
                  <a:pt x="2595410" y="1830793"/>
                </a:lnTo>
                <a:lnTo>
                  <a:pt x="2581211" y="1809203"/>
                </a:lnTo>
                <a:lnTo>
                  <a:pt x="2573617" y="1799056"/>
                </a:lnTo>
                <a:lnTo>
                  <a:pt x="3493363" y="1103807"/>
                </a:lnTo>
                <a:lnTo>
                  <a:pt x="3494455" y="1095844"/>
                </a:lnTo>
                <a:lnTo>
                  <a:pt x="3486035" y="1084643"/>
                </a:lnTo>
                <a:lnTo>
                  <a:pt x="3478047" y="1083551"/>
                </a:lnTo>
                <a:lnTo>
                  <a:pt x="2558148" y="1778939"/>
                </a:lnTo>
                <a:lnTo>
                  <a:pt x="2549931" y="1768563"/>
                </a:lnTo>
                <a:lnTo>
                  <a:pt x="2532875" y="1748243"/>
                </a:lnTo>
                <a:lnTo>
                  <a:pt x="2514917" y="1729193"/>
                </a:lnTo>
                <a:lnTo>
                  <a:pt x="2505722" y="1720494"/>
                </a:lnTo>
                <a:lnTo>
                  <a:pt x="3555149" y="568147"/>
                </a:lnTo>
                <a:lnTo>
                  <a:pt x="3554780" y="560120"/>
                </a:lnTo>
                <a:lnTo>
                  <a:pt x="3544443" y="550697"/>
                </a:lnTo>
                <a:lnTo>
                  <a:pt x="3536416" y="551065"/>
                </a:lnTo>
                <a:lnTo>
                  <a:pt x="2486812" y="1703603"/>
                </a:lnTo>
                <a:lnTo>
                  <a:pt x="2476474" y="1694903"/>
                </a:lnTo>
                <a:lnTo>
                  <a:pt x="2456078" y="1678393"/>
                </a:lnTo>
                <a:lnTo>
                  <a:pt x="2435021" y="1663153"/>
                </a:lnTo>
                <a:lnTo>
                  <a:pt x="2424176" y="1656156"/>
                </a:lnTo>
                <a:lnTo>
                  <a:pt x="3030969" y="675335"/>
                </a:lnTo>
                <a:lnTo>
                  <a:pt x="3029115" y="667499"/>
                </a:lnTo>
                <a:lnTo>
                  <a:pt x="3017228" y="660133"/>
                </a:lnTo>
                <a:lnTo>
                  <a:pt x="3009404" y="661949"/>
                </a:lnTo>
                <a:lnTo>
                  <a:pt x="2402751" y="1642579"/>
                </a:lnTo>
                <a:lnTo>
                  <a:pt x="2390914" y="1635213"/>
                </a:lnTo>
                <a:lnTo>
                  <a:pt x="2344394" y="1612353"/>
                </a:lnTo>
                <a:lnTo>
                  <a:pt x="2332507" y="1607299"/>
                </a:lnTo>
                <a:lnTo>
                  <a:pt x="2895155" y="153555"/>
                </a:lnTo>
                <a:lnTo>
                  <a:pt x="2891929" y="146215"/>
                </a:lnTo>
                <a:lnTo>
                  <a:pt x="2878848" y="141122"/>
                </a:lnTo>
                <a:lnTo>
                  <a:pt x="2871520" y="144399"/>
                </a:lnTo>
                <a:lnTo>
                  <a:pt x="2308949" y="1597952"/>
                </a:lnTo>
                <a:lnTo>
                  <a:pt x="2296274" y="1593303"/>
                </a:lnTo>
                <a:lnTo>
                  <a:pt x="2283891" y="1589493"/>
                </a:lnTo>
                <a:lnTo>
                  <a:pt x="2271509" y="1585683"/>
                </a:lnTo>
                <a:lnTo>
                  <a:pt x="2246325" y="1579333"/>
                </a:lnTo>
                <a:lnTo>
                  <a:pt x="2233307" y="1576755"/>
                </a:lnTo>
                <a:lnTo>
                  <a:pt x="2445042" y="443115"/>
                </a:lnTo>
                <a:lnTo>
                  <a:pt x="2440495" y="436511"/>
                </a:lnTo>
                <a:lnTo>
                  <a:pt x="2426792" y="433933"/>
                </a:lnTo>
                <a:lnTo>
                  <a:pt x="2420124" y="438454"/>
                </a:lnTo>
                <a:lnTo>
                  <a:pt x="2208339" y="1572412"/>
                </a:lnTo>
                <a:lnTo>
                  <a:pt x="2169401" y="1566633"/>
                </a:lnTo>
                <a:lnTo>
                  <a:pt x="2130107" y="1565681"/>
                </a:lnTo>
                <a:lnTo>
                  <a:pt x="2130107" y="5676"/>
                </a:lnTo>
                <a:lnTo>
                  <a:pt x="2124430" y="0"/>
                </a:lnTo>
                <a:lnTo>
                  <a:pt x="2110435" y="0"/>
                </a:lnTo>
                <a:lnTo>
                  <a:pt x="2104758" y="5676"/>
                </a:lnTo>
                <a:lnTo>
                  <a:pt x="2104758" y="1565681"/>
                </a:lnTo>
                <a:lnTo>
                  <a:pt x="2065477" y="1566633"/>
                </a:lnTo>
                <a:lnTo>
                  <a:pt x="2026526" y="1572412"/>
                </a:lnTo>
                <a:lnTo>
                  <a:pt x="1814753" y="438454"/>
                </a:lnTo>
                <a:lnTo>
                  <a:pt x="1808175" y="433959"/>
                </a:lnTo>
                <a:lnTo>
                  <a:pt x="1794383" y="436511"/>
                </a:lnTo>
                <a:lnTo>
                  <a:pt x="1789849" y="443115"/>
                </a:lnTo>
                <a:lnTo>
                  <a:pt x="2001545" y="1576755"/>
                </a:lnTo>
                <a:lnTo>
                  <a:pt x="1988566" y="1579333"/>
                </a:lnTo>
                <a:lnTo>
                  <a:pt x="1963369" y="1585683"/>
                </a:lnTo>
                <a:lnTo>
                  <a:pt x="1938616" y="1593303"/>
                </a:lnTo>
                <a:lnTo>
                  <a:pt x="1925942" y="1597964"/>
                </a:lnTo>
                <a:lnTo>
                  <a:pt x="1363345" y="144399"/>
                </a:lnTo>
                <a:lnTo>
                  <a:pt x="1356055" y="141160"/>
                </a:lnTo>
                <a:lnTo>
                  <a:pt x="1342948" y="146215"/>
                </a:lnTo>
                <a:lnTo>
                  <a:pt x="1339710" y="153555"/>
                </a:lnTo>
                <a:lnTo>
                  <a:pt x="1902358" y="1607312"/>
                </a:lnTo>
                <a:lnTo>
                  <a:pt x="1890509" y="1612353"/>
                </a:lnTo>
                <a:lnTo>
                  <a:pt x="1867001" y="1623783"/>
                </a:lnTo>
                <a:lnTo>
                  <a:pt x="1843989" y="1635213"/>
                </a:lnTo>
                <a:lnTo>
                  <a:pt x="1832114" y="1642592"/>
                </a:lnTo>
                <a:lnTo>
                  <a:pt x="1225499" y="661949"/>
                </a:lnTo>
                <a:lnTo>
                  <a:pt x="1217663" y="660133"/>
                </a:lnTo>
                <a:lnTo>
                  <a:pt x="1205750" y="667499"/>
                </a:lnTo>
                <a:lnTo>
                  <a:pt x="1203934" y="675335"/>
                </a:lnTo>
                <a:lnTo>
                  <a:pt x="1810702" y="1656168"/>
                </a:lnTo>
                <a:lnTo>
                  <a:pt x="1799869" y="1663153"/>
                </a:lnTo>
                <a:lnTo>
                  <a:pt x="1778812" y="1678393"/>
                </a:lnTo>
                <a:lnTo>
                  <a:pt x="1758416" y="1694903"/>
                </a:lnTo>
                <a:lnTo>
                  <a:pt x="1748066" y="1703603"/>
                </a:lnTo>
                <a:lnTo>
                  <a:pt x="698474" y="551065"/>
                </a:lnTo>
                <a:lnTo>
                  <a:pt x="690460" y="550672"/>
                </a:lnTo>
                <a:lnTo>
                  <a:pt x="680085" y="560120"/>
                </a:lnTo>
                <a:lnTo>
                  <a:pt x="679729" y="568147"/>
                </a:lnTo>
                <a:lnTo>
                  <a:pt x="1729143" y="1720507"/>
                </a:lnTo>
                <a:lnTo>
                  <a:pt x="1719961" y="1729193"/>
                </a:lnTo>
                <a:lnTo>
                  <a:pt x="1702003" y="1748243"/>
                </a:lnTo>
                <a:lnTo>
                  <a:pt x="1684959" y="1767293"/>
                </a:lnTo>
                <a:lnTo>
                  <a:pt x="1676425" y="1778723"/>
                </a:lnTo>
                <a:lnTo>
                  <a:pt x="756831" y="1083551"/>
                </a:lnTo>
                <a:lnTo>
                  <a:pt x="748868" y="1084681"/>
                </a:lnTo>
                <a:lnTo>
                  <a:pt x="740410" y="1095844"/>
                </a:lnTo>
                <a:lnTo>
                  <a:pt x="741540" y="1103807"/>
                </a:lnTo>
                <a:lnTo>
                  <a:pt x="1661248" y="1799056"/>
                </a:lnTo>
                <a:lnTo>
                  <a:pt x="1653679" y="1809203"/>
                </a:lnTo>
                <a:lnTo>
                  <a:pt x="1639468" y="1830793"/>
                </a:lnTo>
                <a:lnTo>
                  <a:pt x="1626298" y="1853653"/>
                </a:lnTo>
                <a:lnTo>
                  <a:pt x="1619897" y="1865769"/>
                </a:lnTo>
                <a:lnTo>
                  <a:pt x="225183" y="1170673"/>
                </a:lnTo>
                <a:lnTo>
                  <a:pt x="217563" y="1173226"/>
                </a:lnTo>
                <a:lnTo>
                  <a:pt x="211315" y="1185786"/>
                </a:lnTo>
                <a:lnTo>
                  <a:pt x="213868" y="1193380"/>
                </a:lnTo>
                <a:lnTo>
                  <a:pt x="1608442" y="1888413"/>
                </a:lnTo>
                <a:lnTo>
                  <a:pt x="1603133" y="1899373"/>
                </a:lnTo>
                <a:lnTo>
                  <a:pt x="1593151" y="1923503"/>
                </a:lnTo>
                <a:lnTo>
                  <a:pt x="1584325" y="1948903"/>
                </a:lnTo>
                <a:lnTo>
                  <a:pt x="1580235" y="1961781"/>
                </a:lnTo>
                <a:lnTo>
                  <a:pt x="471474" y="1645958"/>
                </a:lnTo>
                <a:lnTo>
                  <a:pt x="464439" y="1649857"/>
                </a:lnTo>
                <a:lnTo>
                  <a:pt x="460616" y="1663344"/>
                </a:lnTo>
                <a:lnTo>
                  <a:pt x="464502" y="1670342"/>
                </a:lnTo>
                <a:lnTo>
                  <a:pt x="1573276" y="1986203"/>
                </a:lnTo>
                <a:lnTo>
                  <a:pt x="1570126" y="1998433"/>
                </a:lnTo>
                <a:lnTo>
                  <a:pt x="1564767" y="2023833"/>
                </a:lnTo>
                <a:lnTo>
                  <a:pt x="1560652" y="2049233"/>
                </a:lnTo>
                <a:lnTo>
                  <a:pt x="1559115" y="2063419"/>
                </a:lnTo>
                <a:lnTo>
                  <a:pt x="7429" y="1919490"/>
                </a:lnTo>
                <a:lnTo>
                  <a:pt x="1282" y="1924646"/>
                </a:lnTo>
                <a:lnTo>
                  <a:pt x="0" y="1938591"/>
                </a:lnTo>
                <a:lnTo>
                  <a:pt x="5118" y="1944776"/>
                </a:lnTo>
                <a:lnTo>
                  <a:pt x="1556689" y="2088642"/>
                </a:lnTo>
                <a:lnTo>
                  <a:pt x="1556626" y="2089873"/>
                </a:lnTo>
                <a:lnTo>
                  <a:pt x="1555940" y="2101303"/>
                </a:lnTo>
                <a:lnTo>
                  <a:pt x="1555889" y="2102573"/>
                </a:lnTo>
                <a:lnTo>
                  <a:pt x="1555470" y="2114004"/>
                </a:lnTo>
                <a:lnTo>
                  <a:pt x="1555457" y="2115274"/>
                </a:lnTo>
                <a:lnTo>
                  <a:pt x="1555318" y="2127974"/>
                </a:lnTo>
                <a:lnTo>
                  <a:pt x="1555470" y="2140674"/>
                </a:lnTo>
                <a:lnTo>
                  <a:pt x="1555927" y="2153374"/>
                </a:lnTo>
                <a:lnTo>
                  <a:pt x="1556689" y="2166074"/>
                </a:lnTo>
                <a:lnTo>
                  <a:pt x="1556778" y="2167191"/>
                </a:lnTo>
                <a:lnTo>
                  <a:pt x="409003" y="2273693"/>
                </a:lnTo>
                <a:lnTo>
                  <a:pt x="403885" y="2279878"/>
                </a:lnTo>
                <a:lnTo>
                  <a:pt x="405142" y="2293429"/>
                </a:lnTo>
                <a:lnTo>
                  <a:pt x="410654" y="2298382"/>
                </a:lnTo>
                <a:lnTo>
                  <a:pt x="417131" y="2298382"/>
                </a:lnTo>
                <a:lnTo>
                  <a:pt x="1559217" y="2192528"/>
                </a:lnTo>
                <a:lnTo>
                  <a:pt x="1560626" y="2205444"/>
                </a:lnTo>
                <a:lnTo>
                  <a:pt x="1564767" y="2230844"/>
                </a:lnTo>
                <a:lnTo>
                  <a:pt x="1570126" y="2256244"/>
                </a:lnTo>
                <a:lnTo>
                  <a:pt x="1573580" y="2269667"/>
                </a:lnTo>
                <a:lnTo>
                  <a:pt x="74650" y="2696591"/>
                </a:lnTo>
                <a:lnTo>
                  <a:pt x="70764" y="2703601"/>
                </a:lnTo>
                <a:lnTo>
                  <a:pt x="74256" y="2715920"/>
                </a:lnTo>
                <a:lnTo>
                  <a:pt x="79349" y="2719590"/>
                </a:lnTo>
                <a:lnTo>
                  <a:pt x="84861" y="2719590"/>
                </a:lnTo>
                <a:lnTo>
                  <a:pt x="87172" y="2719425"/>
                </a:lnTo>
                <a:lnTo>
                  <a:pt x="1580616" y="2294077"/>
                </a:lnTo>
                <a:lnTo>
                  <a:pt x="1584325" y="2305774"/>
                </a:lnTo>
                <a:lnTo>
                  <a:pt x="1593151" y="2331174"/>
                </a:lnTo>
                <a:lnTo>
                  <a:pt x="1603133" y="2355304"/>
                </a:lnTo>
                <a:lnTo>
                  <a:pt x="1608937" y="2367305"/>
                </a:lnTo>
                <a:lnTo>
                  <a:pt x="576745" y="2881642"/>
                </a:lnTo>
                <a:lnTo>
                  <a:pt x="574192" y="2889275"/>
                </a:lnTo>
                <a:lnTo>
                  <a:pt x="579513" y="2900019"/>
                </a:lnTo>
                <a:lnTo>
                  <a:pt x="584009" y="2902597"/>
                </a:lnTo>
                <a:lnTo>
                  <a:pt x="588657" y="2902597"/>
                </a:lnTo>
                <a:lnTo>
                  <a:pt x="590575" y="2902597"/>
                </a:lnTo>
                <a:lnTo>
                  <a:pt x="592493" y="2902166"/>
                </a:lnTo>
                <a:lnTo>
                  <a:pt x="1620431" y="2389924"/>
                </a:lnTo>
                <a:lnTo>
                  <a:pt x="1626298" y="2401024"/>
                </a:lnTo>
                <a:lnTo>
                  <a:pt x="1639468" y="2423884"/>
                </a:lnTo>
                <a:lnTo>
                  <a:pt x="1653679" y="2445474"/>
                </a:lnTo>
                <a:lnTo>
                  <a:pt x="1661858" y="2456446"/>
                </a:lnTo>
                <a:lnTo>
                  <a:pt x="417855" y="3396856"/>
                </a:lnTo>
                <a:lnTo>
                  <a:pt x="416763" y="3404781"/>
                </a:lnTo>
                <a:lnTo>
                  <a:pt x="423468" y="3413671"/>
                </a:lnTo>
                <a:lnTo>
                  <a:pt x="427266" y="3415423"/>
                </a:lnTo>
                <a:lnTo>
                  <a:pt x="431088" y="3415423"/>
                </a:lnTo>
                <a:lnTo>
                  <a:pt x="433768" y="3415423"/>
                </a:lnTo>
                <a:lnTo>
                  <a:pt x="436448" y="3414598"/>
                </a:lnTo>
                <a:lnTo>
                  <a:pt x="1677022" y="2476779"/>
                </a:lnTo>
                <a:lnTo>
                  <a:pt x="1684947" y="2487384"/>
                </a:lnTo>
                <a:lnTo>
                  <a:pt x="1702003" y="2506434"/>
                </a:lnTo>
                <a:lnTo>
                  <a:pt x="1719948" y="2525484"/>
                </a:lnTo>
                <a:lnTo>
                  <a:pt x="1729752" y="2534767"/>
                </a:lnTo>
                <a:lnTo>
                  <a:pt x="953020" y="3387699"/>
                </a:lnTo>
                <a:lnTo>
                  <a:pt x="953389" y="3395726"/>
                </a:lnTo>
                <a:lnTo>
                  <a:pt x="960983" y="3402673"/>
                </a:lnTo>
                <a:lnTo>
                  <a:pt x="964057" y="3403752"/>
                </a:lnTo>
                <a:lnTo>
                  <a:pt x="967092" y="3403752"/>
                </a:lnTo>
                <a:lnTo>
                  <a:pt x="970521" y="3403752"/>
                </a:lnTo>
                <a:lnTo>
                  <a:pt x="973963" y="3402342"/>
                </a:lnTo>
                <a:lnTo>
                  <a:pt x="1748726" y="2551646"/>
                </a:lnTo>
                <a:lnTo>
                  <a:pt x="1758429" y="2559774"/>
                </a:lnTo>
                <a:lnTo>
                  <a:pt x="1778838" y="2576284"/>
                </a:lnTo>
                <a:lnTo>
                  <a:pt x="1799882" y="2591524"/>
                </a:lnTo>
                <a:lnTo>
                  <a:pt x="1811248" y="2598890"/>
                </a:lnTo>
                <a:lnTo>
                  <a:pt x="990498" y="3925671"/>
                </a:lnTo>
                <a:lnTo>
                  <a:pt x="992314" y="3933507"/>
                </a:lnTo>
                <a:lnTo>
                  <a:pt x="1000366" y="3938460"/>
                </a:lnTo>
                <a:lnTo>
                  <a:pt x="1002677" y="3939095"/>
                </a:lnTo>
                <a:lnTo>
                  <a:pt x="1004963" y="3939095"/>
                </a:lnTo>
                <a:lnTo>
                  <a:pt x="1009192" y="3939095"/>
                </a:lnTo>
                <a:lnTo>
                  <a:pt x="1013345" y="3936949"/>
                </a:lnTo>
                <a:lnTo>
                  <a:pt x="1832686" y="2612466"/>
                </a:lnTo>
                <a:lnTo>
                  <a:pt x="1843963" y="2619464"/>
                </a:lnTo>
                <a:lnTo>
                  <a:pt x="1890483" y="2642324"/>
                </a:lnTo>
                <a:lnTo>
                  <a:pt x="1902777" y="2647569"/>
                </a:lnTo>
                <a:lnTo>
                  <a:pt x="1486115" y="3724097"/>
                </a:lnTo>
                <a:lnTo>
                  <a:pt x="1489354" y="3731463"/>
                </a:lnTo>
                <a:lnTo>
                  <a:pt x="1497368" y="3734574"/>
                </a:lnTo>
                <a:lnTo>
                  <a:pt x="1498930" y="3734828"/>
                </a:lnTo>
                <a:lnTo>
                  <a:pt x="1500479" y="3734828"/>
                </a:lnTo>
                <a:lnTo>
                  <a:pt x="1505534" y="3734828"/>
                </a:lnTo>
                <a:lnTo>
                  <a:pt x="1510347" y="3731755"/>
                </a:lnTo>
                <a:lnTo>
                  <a:pt x="1926374" y="2656890"/>
                </a:lnTo>
                <a:lnTo>
                  <a:pt x="1938604" y="2661374"/>
                </a:lnTo>
                <a:lnTo>
                  <a:pt x="1963381" y="2668994"/>
                </a:lnTo>
                <a:lnTo>
                  <a:pt x="1988578" y="2675344"/>
                </a:lnTo>
                <a:lnTo>
                  <a:pt x="2001774" y="2677972"/>
                </a:lnTo>
                <a:lnTo>
                  <a:pt x="1715363" y="4211764"/>
                </a:lnTo>
                <a:lnTo>
                  <a:pt x="1719922" y="4218406"/>
                </a:lnTo>
                <a:lnTo>
                  <a:pt x="1726793" y="4219702"/>
                </a:lnTo>
                <a:lnTo>
                  <a:pt x="1729130" y="4219892"/>
                </a:lnTo>
                <a:lnTo>
                  <a:pt x="1735112" y="4219892"/>
                </a:lnTo>
                <a:lnTo>
                  <a:pt x="1740420" y="4215663"/>
                </a:lnTo>
                <a:lnTo>
                  <a:pt x="2026754" y="2682303"/>
                </a:lnTo>
                <a:lnTo>
                  <a:pt x="2065502" y="2688044"/>
                </a:lnTo>
                <a:lnTo>
                  <a:pt x="2104758" y="2689974"/>
                </a:lnTo>
                <a:lnTo>
                  <a:pt x="2104758" y="3844137"/>
                </a:lnTo>
                <a:lnTo>
                  <a:pt x="2110435" y="3849814"/>
                </a:lnTo>
                <a:lnTo>
                  <a:pt x="2117433" y="3849814"/>
                </a:lnTo>
                <a:lnTo>
                  <a:pt x="2124430" y="3849814"/>
                </a:lnTo>
                <a:lnTo>
                  <a:pt x="2130107" y="3844137"/>
                </a:lnTo>
                <a:lnTo>
                  <a:pt x="2130107" y="2689974"/>
                </a:lnTo>
                <a:lnTo>
                  <a:pt x="2169363" y="2688044"/>
                </a:lnTo>
                <a:lnTo>
                  <a:pt x="2208111" y="2682303"/>
                </a:lnTo>
                <a:lnTo>
                  <a:pt x="2494445" y="4215663"/>
                </a:lnTo>
                <a:lnTo>
                  <a:pt x="2499766" y="4219892"/>
                </a:lnTo>
                <a:lnTo>
                  <a:pt x="2505735" y="4219892"/>
                </a:lnTo>
                <a:lnTo>
                  <a:pt x="2506522" y="4219892"/>
                </a:lnTo>
                <a:lnTo>
                  <a:pt x="2514981" y="4218406"/>
                </a:lnTo>
                <a:lnTo>
                  <a:pt x="2519502" y="4211764"/>
                </a:lnTo>
                <a:lnTo>
                  <a:pt x="2233104" y="2677985"/>
                </a:lnTo>
                <a:lnTo>
                  <a:pt x="2246325" y="2675344"/>
                </a:lnTo>
                <a:lnTo>
                  <a:pt x="2271509" y="2668994"/>
                </a:lnTo>
                <a:lnTo>
                  <a:pt x="2283879" y="2665184"/>
                </a:lnTo>
                <a:lnTo>
                  <a:pt x="2296249" y="2661374"/>
                </a:lnTo>
                <a:lnTo>
                  <a:pt x="2308517" y="2656878"/>
                </a:lnTo>
                <a:lnTo>
                  <a:pt x="2724556" y="3731755"/>
                </a:lnTo>
                <a:lnTo>
                  <a:pt x="2729344" y="3734828"/>
                </a:lnTo>
                <a:lnTo>
                  <a:pt x="2734424" y="3734828"/>
                </a:lnTo>
                <a:lnTo>
                  <a:pt x="2735948" y="3734828"/>
                </a:lnTo>
                <a:lnTo>
                  <a:pt x="2737497" y="3734574"/>
                </a:lnTo>
                <a:lnTo>
                  <a:pt x="2745524" y="3731463"/>
                </a:lnTo>
                <a:lnTo>
                  <a:pt x="2748750" y="3724097"/>
                </a:lnTo>
                <a:lnTo>
                  <a:pt x="2332075" y="2647556"/>
                </a:lnTo>
                <a:lnTo>
                  <a:pt x="2344369" y="2642324"/>
                </a:lnTo>
                <a:lnTo>
                  <a:pt x="2367877" y="2630894"/>
                </a:lnTo>
                <a:lnTo>
                  <a:pt x="2390914" y="2619464"/>
                </a:lnTo>
                <a:lnTo>
                  <a:pt x="2402179" y="2612466"/>
                </a:lnTo>
                <a:lnTo>
                  <a:pt x="3221558" y="3936949"/>
                </a:lnTo>
                <a:lnTo>
                  <a:pt x="3225685" y="3939095"/>
                </a:lnTo>
                <a:lnTo>
                  <a:pt x="3229940" y="3939095"/>
                </a:lnTo>
                <a:lnTo>
                  <a:pt x="3232213" y="3939095"/>
                </a:lnTo>
                <a:lnTo>
                  <a:pt x="3234525" y="3938460"/>
                </a:lnTo>
                <a:lnTo>
                  <a:pt x="3242551" y="3933507"/>
                </a:lnTo>
                <a:lnTo>
                  <a:pt x="3244405" y="3925671"/>
                </a:lnTo>
                <a:lnTo>
                  <a:pt x="2423617" y="2598890"/>
                </a:lnTo>
                <a:lnTo>
                  <a:pt x="2435009" y="2591524"/>
                </a:lnTo>
                <a:lnTo>
                  <a:pt x="2456053" y="2576284"/>
                </a:lnTo>
                <a:lnTo>
                  <a:pt x="2476449" y="2559774"/>
                </a:lnTo>
                <a:lnTo>
                  <a:pt x="2486152" y="2551633"/>
                </a:lnTo>
                <a:lnTo>
                  <a:pt x="3260915" y="3402342"/>
                </a:lnTo>
                <a:lnTo>
                  <a:pt x="3264344" y="3403752"/>
                </a:lnTo>
                <a:lnTo>
                  <a:pt x="3267773" y="3403752"/>
                </a:lnTo>
                <a:lnTo>
                  <a:pt x="3270847" y="3403752"/>
                </a:lnTo>
                <a:lnTo>
                  <a:pt x="3273882" y="3402673"/>
                </a:lnTo>
                <a:lnTo>
                  <a:pt x="3281515" y="3395726"/>
                </a:lnTo>
                <a:lnTo>
                  <a:pt x="3281883" y="3387699"/>
                </a:lnTo>
                <a:lnTo>
                  <a:pt x="2505113" y="2534767"/>
                </a:lnTo>
                <a:lnTo>
                  <a:pt x="2514917" y="2525484"/>
                </a:lnTo>
                <a:lnTo>
                  <a:pt x="2532875" y="2506434"/>
                </a:lnTo>
                <a:lnTo>
                  <a:pt x="2549918" y="2487384"/>
                </a:lnTo>
                <a:lnTo>
                  <a:pt x="2557830" y="2476779"/>
                </a:lnTo>
                <a:lnTo>
                  <a:pt x="3798430" y="3414598"/>
                </a:lnTo>
                <a:lnTo>
                  <a:pt x="3801097" y="3415423"/>
                </a:lnTo>
                <a:lnTo>
                  <a:pt x="3803777" y="3415423"/>
                </a:lnTo>
                <a:lnTo>
                  <a:pt x="3807599" y="3415423"/>
                </a:lnTo>
                <a:lnTo>
                  <a:pt x="3811397" y="3413671"/>
                </a:lnTo>
                <a:lnTo>
                  <a:pt x="3818140" y="3404781"/>
                </a:lnTo>
                <a:lnTo>
                  <a:pt x="3817010" y="3396856"/>
                </a:lnTo>
                <a:lnTo>
                  <a:pt x="2573007" y="2456446"/>
                </a:lnTo>
                <a:lnTo>
                  <a:pt x="2581198" y="2445474"/>
                </a:lnTo>
                <a:lnTo>
                  <a:pt x="2595397" y="2423884"/>
                </a:lnTo>
                <a:lnTo>
                  <a:pt x="2608567" y="2401024"/>
                </a:lnTo>
                <a:lnTo>
                  <a:pt x="2614434" y="2389911"/>
                </a:lnTo>
                <a:lnTo>
                  <a:pt x="3642372" y="2902166"/>
                </a:lnTo>
                <a:lnTo>
                  <a:pt x="3644328" y="2902597"/>
                </a:lnTo>
                <a:lnTo>
                  <a:pt x="3646208" y="2902597"/>
                </a:lnTo>
                <a:lnTo>
                  <a:pt x="3650869" y="2902597"/>
                </a:lnTo>
                <a:lnTo>
                  <a:pt x="3655352" y="2900019"/>
                </a:lnTo>
                <a:lnTo>
                  <a:pt x="3660698" y="2889275"/>
                </a:lnTo>
                <a:lnTo>
                  <a:pt x="3658133" y="2881642"/>
                </a:lnTo>
                <a:lnTo>
                  <a:pt x="2625928" y="2367292"/>
                </a:lnTo>
                <a:lnTo>
                  <a:pt x="2631757" y="2355304"/>
                </a:lnTo>
                <a:lnTo>
                  <a:pt x="2641739" y="2331174"/>
                </a:lnTo>
                <a:lnTo>
                  <a:pt x="2650566" y="2305774"/>
                </a:lnTo>
                <a:lnTo>
                  <a:pt x="2654262" y="2294077"/>
                </a:lnTo>
                <a:lnTo>
                  <a:pt x="4147705" y="2719425"/>
                </a:lnTo>
                <a:lnTo>
                  <a:pt x="4150017" y="2719590"/>
                </a:lnTo>
                <a:lnTo>
                  <a:pt x="4155554" y="2719590"/>
                </a:lnTo>
                <a:lnTo>
                  <a:pt x="4160609" y="2715920"/>
                </a:lnTo>
                <a:lnTo>
                  <a:pt x="4164114" y="2703601"/>
                </a:lnTo>
                <a:lnTo>
                  <a:pt x="4160215" y="2696591"/>
                </a:lnTo>
                <a:lnTo>
                  <a:pt x="2661285" y="2269642"/>
                </a:lnTo>
                <a:lnTo>
                  <a:pt x="2664739" y="2256244"/>
                </a:lnTo>
                <a:lnTo>
                  <a:pt x="2670098" y="2230844"/>
                </a:lnTo>
                <a:lnTo>
                  <a:pt x="2674239" y="2205444"/>
                </a:lnTo>
                <a:lnTo>
                  <a:pt x="2675636" y="2192528"/>
                </a:lnTo>
                <a:lnTo>
                  <a:pt x="3817747" y="2298382"/>
                </a:lnTo>
                <a:lnTo>
                  <a:pt x="3824211" y="2298382"/>
                </a:lnTo>
                <a:lnTo>
                  <a:pt x="3829761" y="2293429"/>
                </a:lnTo>
                <a:lnTo>
                  <a:pt x="3831018" y="2279878"/>
                </a:lnTo>
                <a:lnTo>
                  <a:pt x="3825862" y="2273693"/>
                </a:lnTo>
                <a:lnTo>
                  <a:pt x="2678099" y="2167267"/>
                </a:lnTo>
                <a:lnTo>
                  <a:pt x="2678201" y="2166074"/>
                </a:lnTo>
                <a:lnTo>
                  <a:pt x="2678277" y="2164804"/>
                </a:lnTo>
                <a:lnTo>
                  <a:pt x="2678950" y="2153374"/>
                </a:lnTo>
                <a:lnTo>
                  <a:pt x="2678988" y="2152104"/>
                </a:lnTo>
                <a:lnTo>
                  <a:pt x="2679395" y="2140674"/>
                </a:lnTo>
                <a:lnTo>
                  <a:pt x="2679408" y="2139404"/>
                </a:lnTo>
                <a:lnTo>
                  <a:pt x="2679547" y="2127974"/>
                </a:lnTo>
                <a:lnTo>
                  <a:pt x="2679395" y="2114004"/>
                </a:lnTo>
                <a:lnTo>
                  <a:pt x="2678950" y="2101303"/>
                </a:lnTo>
                <a:lnTo>
                  <a:pt x="2678201" y="2088629"/>
                </a:lnTo>
                <a:lnTo>
                  <a:pt x="4229747" y="1944776"/>
                </a:lnTo>
                <a:lnTo>
                  <a:pt x="4234866" y="1938591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4C1518D1-684A-4F6E-BC9F-8C2CDB336C20}"/>
              </a:ext>
            </a:extLst>
          </p:cNvPr>
          <p:cNvSpPr txBox="1">
            <a:spLocks/>
          </p:cNvSpPr>
          <p:nvPr/>
        </p:nvSpPr>
        <p:spPr>
          <a:xfrm>
            <a:off x="4522105" y="3122774"/>
            <a:ext cx="11570969" cy="36044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0">
              <a:defRPr sz="1950" b="1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5600" marR="381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b="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MARACÁS CUSTEADOS PELO C.E.U. ESTRELA DOURADA, CONFECCIONADOS POR UM ÚNICO FABRICANTE COM O MESMO TIPO DE LATA, CABO, MESMO TIPO E QUANTIDADE DE ESFERAS E DECORAÇÃO – SERÃO GUARDADOS NO TEMPLO;</a:t>
            </a:r>
          </a:p>
          <a:p>
            <a:pPr marL="12700" marR="38100">
              <a:lnSpc>
                <a:spcPct val="150000"/>
              </a:lnSpc>
            </a:pPr>
            <a:r>
              <a:rPr lang="pt-BR" sz="3200" b="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A537AF-5A60-4F28-BA76-D426B239C47A}"/>
              </a:ext>
            </a:extLst>
          </p:cNvPr>
          <p:cNvSpPr txBox="1"/>
          <p:nvPr/>
        </p:nvSpPr>
        <p:spPr>
          <a:xfrm>
            <a:off x="4643394" y="6353555"/>
            <a:ext cx="12761904" cy="146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SOMENTE FARDADOS  E FARDANDOS TOCARÃO MARACÁS NOS SERVIÇOS BAILADOS;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4643394" y="1399807"/>
            <a:ext cx="11570969" cy="1388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381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b="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AFINAÇÃO DE TODOS OS MARACÁS PARA SOAREM IGUAIS E MAIS BAIXOS;</a:t>
            </a:r>
          </a:p>
        </p:txBody>
      </p:sp>
    </p:spTree>
    <p:extLst>
      <p:ext uri="{BB962C8B-B14F-4D97-AF65-F5344CB8AC3E}">
        <p14:creationId xmlns:p14="http://schemas.microsoft.com/office/powerpoint/2010/main" val="30680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  <p:bldP spid="1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445656" y="2183447"/>
            <a:ext cx="7081520" cy="5920105"/>
            <a:chOff x="5444492" y="2063269"/>
            <a:chExt cx="7081520" cy="5920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492" y="2063269"/>
              <a:ext cx="7080457" cy="59196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1675" y="3166841"/>
              <a:ext cx="4082394" cy="4076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4503" y="2063269"/>
              <a:ext cx="2291338" cy="2822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23092" y="6066760"/>
              <a:ext cx="2407920" cy="1760855"/>
            </a:xfrm>
            <a:custGeom>
              <a:avLst/>
              <a:gdLst/>
              <a:ahLst/>
              <a:cxnLst/>
              <a:rect l="l" t="t" r="r" b="b"/>
              <a:pathLst>
                <a:path w="2407920" h="1760854">
                  <a:moveTo>
                    <a:pt x="0" y="386783"/>
                  </a:moveTo>
                  <a:lnTo>
                    <a:pt x="0" y="0"/>
                  </a:lnTo>
                  <a:lnTo>
                    <a:pt x="151375" y="0"/>
                  </a:lnTo>
                  <a:lnTo>
                    <a:pt x="124123" y="70494"/>
                  </a:lnTo>
                  <a:lnTo>
                    <a:pt x="350368" y="246209"/>
                  </a:lnTo>
                  <a:lnTo>
                    <a:pt x="53951" y="246209"/>
                  </a:lnTo>
                  <a:lnTo>
                    <a:pt x="0" y="386783"/>
                  </a:lnTo>
                  <a:close/>
                </a:path>
                <a:path w="2407920" h="1760854">
                  <a:moveTo>
                    <a:pt x="267004" y="207"/>
                  </a:moveTo>
                  <a:lnTo>
                    <a:pt x="266817" y="0"/>
                  </a:lnTo>
                  <a:lnTo>
                    <a:pt x="267007" y="0"/>
                  </a:lnTo>
                  <a:lnTo>
                    <a:pt x="267004" y="207"/>
                  </a:lnTo>
                  <a:close/>
                </a:path>
                <a:path w="2407920" h="1760854">
                  <a:moveTo>
                    <a:pt x="395617" y="281352"/>
                  </a:moveTo>
                  <a:lnTo>
                    <a:pt x="244209" y="263780"/>
                  </a:lnTo>
                  <a:lnTo>
                    <a:pt x="53951" y="246209"/>
                  </a:lnTo>
                  <a:lnTo>
                    <a:pt x="350368" y="246209"/>
                  </a:lnTo>
                  <a:lnTo>
                    <a:pt x="395617" y="281352"/>
                  </a:lnTo>
                  <a:close/>
                </a:path>
                <a:path w="2407920" h="1760854">
                  <a:moveTo>
                    <a:pt x="1601633" y="220979"/>
                  </a:moveTo>
                  <a:lnTo>
                    <a:pt x="1587401" y="208279"/>
                  </a:lnTo>
                  <a:lnTo>
                    <a:pt x="1576861" y="208279"/>
                  </a:lnTo>
                  <a:lnTo>
                    <a:pt x="1555332" y="170179"/>
                  </a:lnTo>
                  <a:lnTo>
                    <a:pt x="1483652" y="68579"/>
                  </a:lnTo>
                  <a:lnTo>
                    <a:pt x="1458546" y="30479"/>
                  </a:lnTo>
                  <a:lnTo>
                    <a:pt x="1463622" y="17779"/>
                  </a:lnTo>
                  <a:lnTo>
                    <a:pt x="1470002" y="17779"/>
                  </a:lnTo>
                  <a:lnTo>
                    <a:pt x="1476106" y="30479"/>
                  </a:lnTo>
                  <a:lnTo>
                    <a:pt x="1493598" y="43179"/>
                  </a:lnTo>
                  <a:lnTo>
                    <a:pt x="1499908" y="68579"/>
                  </a:lnTo>
                  <a:lnTo>
                    <a:pt x="1498399" y="68579"/>
                  </a:lnTo>
                  <a:lnTo>
                    <a:pt x="1515479" y="81279"/>
                  </a:lnTo>
                  <a:lnTo>
                    <a:pt x="1571863" y="170179"/>
                  </a:lnTo>
                  <a:lnTo>
                    <a:pt x="1578037" y="170179"/>
                  </a:lnTo>
                  <a:lnTo>
                    <a:pt x="1580918" y="182879"/>
                  </a:lnTo>
                  <a:lnTo>
                    <a:pt x="1601633" y="220979"/>
                  </a:lnTo>
                  <a:close/>
                </a:path>
                <a:path w="2407920" h="1760854">
                  <a:moveTo>
                    <a:pt x="1654450" y="297179"/>
                  </a:moveTo>
                  <a:lnTo>
                    <a:pt x="1644641" y="297179"/>
                  </a:lnTo>
                  <a:lnTo>
                    <a:pt x="1650883" y="271779"/>
                  </a:lnTo>
                  <a:lnTo>
                    <a:pt x="1669747" y="259079"/>
                  </a:lnTo>
                  <a:lnTo>
                    <a:pt x="1679693" y="259079"/>
                  </a:lnTo>
                  <a:lnTo>
                    <a:pt x="1692177" y="233679"/>
                  </a:lnTo>
                  <a:lnTo>
                    <a:pt x="1756861" y="182879"/>
                  </a:lnTo>
                  <a:lnTo>
                    <a:pt x="1763309" y="182879"/>
                  </a:lnTo>
                  <a:lnTo>
                    <a:pt x="1767493" y="170179"/>
                  </a:lnTo>
                  <a:lnTo>
                    <a:pt x="1799663" y="157479"/>
                  </a:lnTo>
                  <a:lnTo>
                    <a:pt x="1786288" y="170179"/>
                  </a:lnTo>
                  <a:lnTo>
                    <a:pt x="1787797" y="170179"/>
                  </a:lnTo>
                  <a:lnTo>
                    <a:pt x="1781212" y="182879"/>
                  </a:lnTo>
                  <a:lnTo>
                    <a:pt x="1761940" y="208279"/>
                  </a:lnTo>
                  <a:lnTo>
                    <a:pt x="1686003" y="271779"/>
                  </a:lnTo>
                  <a:lnTo>
                    <a:pt x="1654450" y="297179"/>
                  </a:lnTo>
                  <a:close/>
                </a:path>
                <a:path w="2407920" h="1760854">
                  <a:moveTo>
                    <a:pt x="1517606" y="259079"/>
                  </a:moveTo>
                  <a:lnTo>
                    <a:pt x="1503132" y="259079"/>
                  </a:lnTo>
                  <a:lnTo>
                    <a:pt x="1498468" y="233679"/>
                  </a:lnTo>
                  <a:lnTo>
                    <a:pt x="1501486" y="233679"/>
                  </a:lnTo>
                  <a:lnTo>
                    <a:pt x="1495724" y="220979"/>
                  </a:lnTo>
                  <a:lnTo>
                    <a:pt x="1490786" y="182879"/>
                  </a:lnTo>
                  <a:lnTo>
                    <a:pt x="1491128" y="182879"/>
                  </a:lnTo>
                  <a:lnTo>
                    <a:pt x="1495450" y="170179"/>
                  </a:lnTo>
                  <a:lnTo>
                    <a:pt x="1502309" y="170179"/>
                  </a:lnTo>
                  <a:lnTo>
                    <a:pt x="1506288" y="182879"/>
                  </a:lnTo>
                  <a:lnTo>
                    <a:pt x="1515685" y="233679"/>
                  </a:lnTo>
                  <a:lnTo>
                    <a:pt x="1517606" y="259079"/>
                  </a:lnTo>
                  <a:close/>
                </a:path>
                <a:path w="2407920" h="1760854">
                  <a:moveTo>
                    <a:pt x="1649091" y="208279"/>
                  </a:moveTo>
                  <a:lnTo>
                    <a:pt x="1666729" y="182879"/>
                  </a:lnTo>
                  <a:lnTo>
                    <a:pt x="1743759" y="170179"/>
                  </a:lnTo>
                  <a:lnTo>
                    <a:pt x="1766738" y="170179"/>
                  </a:lnTo>
                  <a:lnTo>
                    <a:pt x="1742250" y="182879"/>
                  </a:lnTo>
                  <a:lnTo>
                    <a:pt x="1649091" y="208279"/>
                  </a:lnTo>
                  <a:close/>
                </a:path>
                <a:path w="2407920" h="1760854">
                  <a:moveTo>
                    <a:pt x="1648943" y="208279"/>
                  </a:moveTo>
                  <a:lnTo>
                    <a:pt x="1638251" y="208279"/>
                  </a:lnTo>
                  <a:lnTo>
                    <a:pt x="1646150" y="182879"/>
                  </a:lnTo>
                  <a:lnTo>
                    <a:pt x="1648943" y="208279"/>
                  </a:lnTo>
                  <a:close/>
                </a:path>
                <a:path w="2407920" h="1760854">
                  <a:moveTo>
                    <a:pt x="1609590" y="220979"/>
                  </a:moveTo>
                  <a:lnTo>
                    <a:pt x="1602936" y="220979"/>
                  </a:lnTo>
                  <a:lnTo>
                    <a:pt x="1605769" y="208279"/>
                  </a:lnTo>
                  <a:lnTo>
                    <a:pt x="1648694" y="208279"/>
                  </a:lnTo>
                  <a:lnTo>
                    <a:pt x="1609590" y="220979"/>
                  </a:lnTo>
                  <a:close/>
                </a:path>
                <a:path w="2407920" h="1760854">
                  <a:moveTo>
                    <a:pt x="1373627" y="347979"/>
                  </a:moveTo>
                  <a:lnTo>
                    <a:pt x="1361418" y="347979"/>
                  </a:lnTo>
                  <a:lnTo>
                    <a:pt x="1465406" y="271779"/>
                  </a:lnTo>
                  <a:lnTo>
                    <a:pt x="1498742" y="259079"/>
                  </a:lnTo>
                  <a:lnTo>
                    <a:pt x="1506905" y="259079"/>
                  </a:lnTo>
                  <a:lnTo>
                    <a:pt x="1500046" y="271779"/>
                  </a:lnTo>
                  <a:lnTo>
                    <a:pt x="1479605" y="297179"/>
                  </a:lnTo>
                  <a:lnTo>
                    <a:pt x="1469521" y="297179"/>
                  </a:lnTo>
                  <a:lnTo>
                    <a:pt x="1455185" y="309879"/>
                  </a:lnTo>
                  <a:lnTo>
                    <a:pt x="1373627" y="347979"/>
                  </a:lnTo>
                  <a:close/>
                </a:path>
                <a:path w="2407920" h="1760854">
                  <a:moveTo>
                    <a:pt x="1666180" y="360679"/>
                  </a:moveTo>
                  <a:lnTo>
                    <a:pt x="1649923" y="360679"/>
                  </a:lnTo>
                  <a:lnTo>
                    <a:pt x="1640046" y="309879"/>
                  </a:lnTo>
                  <a:lnTo>
                    <a:pt x="1652530" y="309879"/>
                  </a:lnTo>
                  <a:lnTo>
                    <a:pt x="1656165" y="322579"/>
                  </a:lnTo>
                  <a:lnTo>
                    <a:pt x="1663779" y="347979"/>
                  </a:lnTo>
                  <a:lnTo>
                    <a:pt x="1666180" y="360679"/>
                  </a:lnTo>
                  <a:close/>
                </a:path>
                <a:path w="2407920" h="1760854">
                  <a:moveTo>
                    <a:pt x="2403769" y="347979"/>
                  </a:moveTo>
                  <a:lnTo>
                    <a:pt x="2372079" y="347979"/>
                  </a:lnTo>
                  <a:lnTo>
                    <a:pt x="2387787" y="322579"/>
                  </a:lnTo>
                  <a:lnTo>
                    <a:pt x="2407747" y="322579"/>
                  </a:lnTo>
                  <a:lnTo>
                    <a:pt x="2403769" y="347979"/>
                  </a:lnTo>
                  <a:close/>
                </a:path>
                <a:path w="2407920" h="1760854">
                  <a:moveTo>
                    <a:pt x="1339948" y="360679"/>
                  </a:moveTo>
                  <a:lnTo>
                    <a:pt x="1354901" y="347979"/>
                  </a:lnTo>
                  <a:lnTo>
                    <a:pt x="1358239" y="347979"/>
                  </a:lnTo>
                  <a:lnTo>
                    <a:pt x="1339948" y="360679"/>
                  </a:lnTo>
                  <a:close/>
                </a:path>
                <a:path w="2407920" h="1760854">
                  <a:moveTo>
                    <a:pt x="1501623" y="360679"/>
                  </a:moveTo>
                  <a:lnTo>
                    <a:pt x="1352912" y="360679"/>
                  </a:lnTo>
                  <a:lnTo>
                    <a:pt x="1358239" y="347979"/>
                  </a:lnTo>
                  <a:lnTo>
                    <a:pt x="1528512" y="347979"/>
                  </a:lnTo>
                  <a:lnTo>
                    <a:pt x="1501623" y="360679"/>
                  </a:lnTo>
                  <a:close/>
                </a:path>
                <a:path w="2407920" h="1760854">
                  <a:moveTo>
                    <a:pt x="1674343" y="538479"/>
                  </a:moveTo>
                  <a:lnTo>
                    <a:pt x="1664259" y="525779"/>
                  </a:lnTo>
                  <a:lnTo>
                    <a:pt x="1661858" y="525779"/>
                  </a:lnTo>
                  <a:lnTo>
                    <a:pt x="1655273" y="500379"/>
                  </a:lnTo>
                  <a:lnTo>
                    <a:pt x="1637370" y="487679"/>
                  </a:lnTo>
                  <a:lnTo>
                    <a:pt x="1571246" y="386079"/>
                  </a:lnTo>
                  <a:lnTo>
                    <a:pt x="1546278" y="347979"/>
                  </a:lnTo>
                  <a:lnTo>
                    <a:pt x="1563426" y="347979"/>
                  </a:lnTo>
                  <a:lnTo>
                    <a:pt x="1580781" y="386079"/>
                  </a:lnTo>
                  <a:lnTo>
                    <a:pt x="1585651" y="386079"/>
                  </a:lnTo>
                  <a:lnTo>
                    <a:pt x="1602250" y="398779"/>
                  </a:lnTo>
                  <a:lnTo>
                    <a:pt x="1653490" y="487679"/>
                  </a:lnTo>
                  <a:lnTo>
                    <a:pt x="1660967" y="487679"/>
                  </a:lnTo>
                  <a:lnTo>
                    <a:pt x="1674343" y="538479"/>
                  </a:lnTo>
                  <a:close/>
                </a:path>
                <a:path w="2407920" h="1760854">
                  <a:moveTo>
                    <a:pt x="2342583" y="386079"/>
                  </a:moveTo>
                  <a:lnTo>
                    <a:pt x="2317204" y="386079"/>
                  </a:lnTo>
                  <a:lnTo>
                    <a:pt x="2326327" y="360679"/>
                  </a:lnTo>
                  <a:lnTo>
                    <a:pt x="2342721" y="360679"/>
                  </a:lnTo>
                  <a:lnTo>
                    <a:pt x="2350129" y="347979"/>
                  </a:lnTo>
                  <a:lnTo>
                    <a:pt x="2381064" y="347979"/>
                  </a:lnTo>
                  <a:lnTo>
                    <a:pt x="2377155" y="360679"/>
                  </a:lnTo>
                  <a:lnTo>
                    <a:pt x="2342583" y="386079"/>
                  </a:lnTo>
                  <a:close/>
                </a:path>
                <a:path w="2407920" h="1760854">
                  <a:moveTo>
                    <a:pt x="1683465" y="525779"/>
                  </a:moveTo>
                  <a:lnTo>
                    <a:pt x="1677909" y="500379"/>
                  </a:lnTo>
                  <a:lnTo>
                    <a:pt x="1672010" y="500379"/>
                  </a:lnTo>
                  <a:lnTo>
                    <a:pt x="1665425" y="462279"/>
                  </a:lnTo>
                  <a:lnTo>
                    <a:pt x="1648757" y="360679"/>
                  </a:lnTo>
                  <a:lnTo>
                    <a:pt x="1663368" y="360679"/>
                  </a:lnTo>
                  <a:lnTo>
                    <a:pt x="1671050" y="386079"/>
                  </a:lnTo>
                  <a:lnTo>
                    <a:pt x="1681065" y="462279"/>
                  </a:lnTo>
                  <a:lnTo>
                    <a:pt x="1682368" y="487679"/>
                  </a:lnTo>
                  <a:lnTo>
                    <a:pt x="1683465" y="525779"/>
                  </a:lnTo>
                  <a:close/>
                </a:path>
                <a:path w="2407920" h="1760854">
                  <a:moveTo>
                    <a:pt x="2321114" y="398779"/>
                  </a:moveTo>
                  <a:lnTo>
                    <a:pt x="2316312" y="398779"/>
                  </a:lnTo>
                  <a:lnTo>
                    <a:pt x="2310619" y="386079"/>
                  </a:lnTo>
                  <a:lnTo>
                    <a:pt x="2338674" y="386079"/>
                  </a:lnTo>
                  <a:lnTo>
                    <a:pt x="2321114" y="398779"/>
                  </a:lnTo>
                  <a:close/>
                </a:path>
                <a:path w="2407920" h="1760854">
                  <a:moveTo>
                    <a:pt x="2307669" y="411479"/>
                  </a:moveTo>
                  <a:lnTo>
                    <a:pt x="2260614" y="411479"/>
                  </a:lnTo>
                  <a:lnTo>
                    <a:pt x="2292716" y="398779"/>
                  </a:lnTo>
                  <a:lnTo>
                    <a:pt x="2310893" y="398779"/>
                  </a:lnTo>
                  <a:lnTo>
                    <a:pt x="2307669" y="411479"/>
                  </a:lnTo>
                  <a:close/>
                </a:path>
                <a:path w="2407920" h="1760854">
                  <a:moveTo>
                    <a:pt x="2255949" y="449579"/>
                  </a:moveTo>
                  <a:lnTo>
                    <a:pt x="2227757" y="449579"/>
                  </a:lnTo>
                  <a:lnTo>
                    <a:pt x="2233039" y="436879"/>
                  </a:lnTo>
                  <a:lnTo>
                    <a:pt x="2247032" y="436879"/>
                  </a:lnTo>
                  <a:lnTo>
                    <a:pt x="2252314" y="411479"/>
                  </a:lnTo>
                  <a:lnTo>
                    <a:pt x="2288326" y="411479"/>
                  </a:lnTo>
                  <a:lnTo>
                    <a:pt x="2285239" y="436879"/>
                  </a:lnTo>
                  <a:lnTo>
                    <a:pt x="2255949" y="449579"/>
                  </a:lnTo>
                  <a:close/>
                </a:path>
                <a:path w="2407920" h="1760854">
                  <a:moveTo>
                    <a:pt x="889698" y="462279"/>
                  </a:moveTo>
                  <a:lnTo>
                    <a:pt x="886474" y="462279"/>
                  </a:lnTo>
                  <a:lnTo>
                    <a:pt x="873921" y="449579"/>
                  </a:lnTo>
                  <a:lnTo>
                    <a:pt x="902456" y="449579"/>
                  </a:lnTo>
                  <a:lnTo>
                    <a:pt x="889698" y="462279"/>
                  </a:lnTo>
                  <a:close/>
                </a:path>
                <a:path w="2407920" h="1760854">
                  <a:moveTo>
                    <a:pt x="1332540" y="487679"/>
                  </a:moveTo>
                  <a:lnTo>
                    <a:pt x="1317175" y="487679"/>
                  </a:lnTo>
                  <a:lnTo>
                    <a:pt x="1362652" y="449579"/>
                  </a:lnTo>
                  <a:lnTo>
                    <a:pt x="1332540" y="487679"/>
                  </a:lnTo>
                  <a:close/>
                </a:path>
                <a:path w="2407920" h="1760854">
                  <a:moveTo>
                    <a:pt x="2227552" y="462279"/>
                  </a:moveTo>
                  <a:lnTo>
                    <a:pt x="2200869" y="462279"/>
                  </a:lnTo>
                  <a:lnTo>
                    <a:pt x="2212667" y="449579"/>
                  </a:lnTo>
                  <a:lnTo>
                    <a:pt x="2233725" y="449579"/>
                  </a:lnTo>
                  <a:lnTo>
                    <a:pt x="2227552" y="462279"/>
                  </a:lnTo>
                  <a:close/>
                </a:path>
                <a:path w="2407920" h="1760854">
                  <a:moveTo>
                    <a:pt x="2182966" y="500379"/>
                  </a:moveTo>
                  <a:lnTo>
                    <a:pt x="2157792" y="500379"/>
                  </a:lnTo>
                  <a:lnTo>
                    <a:pt x="2162113" y="487679"/>
                  </a:lnTo>
                  <a:lnTo>
                    <a:pt x="2174117" y="487679"/>
                  </a:lnTo>
                  <a:lnTo>
                    <a:pt x="2178164" y="462279"/>
                  </a:lnTo>
                  <a:lnTo>
                    <a:pt x="2210266" y="462279"/>
                  </a:lnTo>
                  <a:lnTo>
                    <a:pt x="2207865" y="487679"/>
                  </a:lnTo>
                  <a:lnTo>
                    <a:pt x="2182966" y="500379"/>
                  </a:lnTo>
                  <a:close/>
                </a:path>
                <a:path w="2407920" h="1760854">
                  <a:moveTo>
                    <a:pt x="960846" y="728979"/>
                  </a:moveTo>
                  <a:lnTo>
                    <a:pt x="942241" y="728979"/>
                  </a:lnTo>
                  <a:lnTo>
                    <a:pt x="1022633" y="678179"/>
                  </a:lnTo>
                  <a:lnTo>
                    <a:pt x="1013373" y="678179"/>
                  </a:lnTo>
                  <a:lnTo>
                    <a:pt x="1077988" y="640079"/>
                  </a:lnTo>
                  <a:lnTo>
                    <a:pt x="1064612" y="640079"/>
                  </a:lnTo>
                  <a:lnTo>
                    <a:pt x="1113863" y="614679"/>
                  </a:lnTo>
                  <a:lnTo>
                    <a:pt x="1110296" y="614679"/>
                  </a:lnTo>
                  <a:lnTo>
                    <a:pt x="1154607" y="589279"/>
                  </a:lnTo>
                  <a:lnTo>
                    <a:pt x="1148777" y="589279"/>
                  </a:lnTo>
                  <a:lnTo>
                    <a:pt x="1200359" y="551179"/>
                  </a:lnTo>
                  <a:lnTo>
                    <a:pt x="1204038" y="551179"/>
                  </a:lnTo>
                  <a:lnTo>
                    <a:pt x="1323014" y="487679"/>
                  </a:lnTo>
                  <a:lnTo>
                    <a:pt x="1325817" y="487679"/>
                  </a:lnTo>
                  <a:lnTo>
                    <a:pt x="1266004" y="525779"/>
                  </a:lnTo>
                  <a:lnTo>
                    <a:pt x="1275675" y="525779"/>
                  </a:lnTo>
                  <a:lnTo>
                    <a:pt x="1121476" y="627379"/>
                  </a:lnTo>
                  <a:lnTo>
                    <a:pt x="1134372" y="627379"/>
                  </a:lnTo>
                  <a:lnTo>
                    <a:pt x="960846" y="728979"/>
                  </a:lnTo>
                  <a:close/>
                </a:path>
                <a:path w="2407920" h="1760854">
                  <a:moveTo>
                    <a:pt x="818429" y="525779"/>
                  </a:moveTo>
                  <a:lnTo>
                    <a:pt x="792158" y="525779"/>
                  </a:lnTo>
                  <a:lnTo>
                    <a:pt x="791540" y="500379"/>
                  </a:lnTo>
                  <a:lnTo>
                    <a:pt x="807317" y="500379"/>
                  </a:lnTo>
                  <a:lnTo>
                    <a:pt x="818429" y="525779"/>
                  </a:lnTo>
                  <a:close/>
                </a:path>
                <a:path w="2407920" h="1760854">
                  <a:moveTo>
                    <a:pt x="1923269" y="525779"/>
                  </a:moveTo>
                  <a:lnTo>
                    <a:pt x="1897341" y="525779"/>
                  </a:lnTo>
                  <a:lnTo>
                    <a:pt x="1917370" y="500379"/>
                  </a:lnTo>
                  <a:lnTo>
                    <a:pt x="1922583" y="500379"/>
                  </a:lnTo>
                  <a:lnTo>
                    <a:pt x="1923269" y="525779"/>
                  </a:lnTo>
                  <a:close/>
                </a:path>
                <a:path w="2407920" h="1760854">
                  <a:moveTo>
                    <a:pt x="2079320" y="576579"/>
                  </a:moveTo>
                  <a:lnTo>
                    <a:pt x="2087699" y="551557"/>
                  </a:lnTo>
                  <a:lnTo>
                    <a:pt x="2087771" y="551344"/>
                  </a:lnTo>
                  <a:lnTo>
                    <a:pt x="2134607" y="525779"/>
                  </a:lnTo>
                  <a:lnTo>
                    <a:pt x="2123701" y="525779"/>
                  </a:lnTo>
                  <a:lnTo>
                    <a:pt x="2164034" y="500379"/>
                  </a:lnTo>
                  <a:lnTo>
                    <a:pt x="2126101" y="538479"/>
                  </a:lnTo>
                  <a:lnTo>
                    <a:pt x="2121643" y="538479"/>
                  </a:lnTo>
                  <a:lnTo>
                    <a:pt x="2100482" y="551179"/>
                  </a:lnTo>
                  <a:lnTo>
                    <a:pt x="2079320" y="576579"/>
                  </a:lnTo>
                  <a:close/>
                </a:path>
                <a:path w="2407920" h="1760854">
                  <a:moveTo>
                    <a:pt x="802378" y="538479"/>
                  </a:moveTo>
                  <a:lnTo>
                    <a:pt x="799154" y="538479"/>
                  </a:lnTo>
                  <a:lnTo>
                    <a:pt x="786602" y="525779"/>
                  </a:lnTo>
                  <a:lnTo>
                    <a:pt x="810815" y="525779"/>
                  </a:lnTo>
                  <a:lnTo>
                    <a:pt x="802378" y="538479"/>
                  </a:lnTo>
                  <a:close/>
                </a:path>
                <a:path w="2407920" h="1760854">
                  <a:moveTo>
                    <a:pt x="1756020" y="609574"/>
                  </a:moveTo>
                  <a:lnTo>
                    <a:pt x="1775038" y="589279"/>
                  </a:lnTo>
                  <a:lnTo>
                    <a:pt x="1857762" y="538479"/>
                  </a:lnTo>
                  <a:lnTo>
                    <a:pt x="1855499" y="538479"/>
                  </a:lnTo>
                  <a:lnTo>
                    <a:pt x="1880124" y="525779"/>
                  </a:lnTo>
                  <a:lnTo>
                    <a:pt x="1911608" y="525779"/>
                  </a:lnTo>
                  <a:lnTo>
                    <a:pt x="1756020" y="609574"/>
                  </a:lnTo>
                  <a:close/>
                </a:path>
                <a:path w="2407920" h="1760854">
                  <a:moveTo>
                    <a:pt x="452001" y="576579"/>
                  </a:moveTo>
                  <a:lnTo>
                    <a:pt x="433206" y="576579"/>
                  </a:lnTo>
                  <a:lnTo>
                    <a:pt x="433004" y="551557"/>
                  </a:lnTo>
                  <a:lnTo>
                    <a:pt x="433001" y="551179"/>
                  </a:lnTo>
                  <a:lnTo>
                    <a:pt x="435401" y="551179"/>
                  </a:lnTo>
                  <a:lnTo>
                    <a:pt x="452001" y="576579"/>
                  </a:lnTo>
                  <a:close/>
                </a:path>
                <a:path w="2407920" h="1760854">
                  <a:moveTo>
                    <a:pt x="2087381" y="551557"/>
                  </a:moveTo>
                  <a:lnTo>
                    <a:pt x="2087826" y="551179"/>
                  </a:lnTo>
                  <a:lnTo>
                    <a:pt x="2087771" y="551344"/>
                  </a:lnTo>
                  <a:lnTo>
                    <a:pt x="2087381" y="551557"/>
                  </a:lnTo>
                  <a:close/>
                </a:path>
                <a:path w="2407920" h="1760854">
                  <a:moveTo>
                    <a:pt x="1953108" y="665479"/>
                  </a:moveTo>
                  <a:lnTo>
                    <a:pt x="1964494" y="640079"/>
                  </a:lnTo>
                  <a:lnTo>
                    <a:pt x="1942133" y="640079"/>
                  </a:lnTo>
                  <a:lnTo>
                    <a:pt x="1980820" y="627379"/>
                  </a:lnTo>
                  <a:lnTo>
                    <a:pt x="1977390" y="627379"/>
                  </a:lnTo>
                  <a:lnTo>
                    <a:pt x="2020741" y="589279"/>
                  </a:lnTo>
                  <a:lnTo>
                    <a:pt x="2018272" y="589279"/>
                  </a:lnTo>
                  <a:lnTo>
                    <a:pt x="2087381" y="551557"/>
                  </a:lnTo>
                  <a:lnTo>
                    <a:pt x="1953108" y="665479"/>
                  </a:lnTo>
                  <a:close/>
                </a:path>
                <a:path w="2407920" h="1760854">
                  <a:moveTo>
                    <a:pt x="443976" y="589279"/>
                  </a:moveTo>
                  <a:lnTo>
                    <a:pt x="424632" y="589279"/>
                  </a:lnTo>
                  <a:lnTo>
                    <a:pt x="426141" y="576579"/>
                  </a:lnTo>
                  <a:lnTo>
                    <a:pt x="448366" y="576579"/>
                  </a:lnTo>
                  <a:lnTo>
                    <a:pt x="443976" y="589279"/>
                  </a:lnTo>
                  <a:close/>
                </a:path>
                <a:path w="2407920" h="1760854">
                  <a:moveTo>
                    <a:pt x="730355" y="589279"/>
                  </a:moveTo>
                  <a:lnTo>
                    <a:pt x="699282" y="589279"/>
                  </a:lnTo>
                  <a:lnTo>
                    <a:pt x="702025" y="576579"/>
                  </a:lnTo>
                  <a:lnTo>
                    <a:pt x="728846" y="576579"/>
                  </a:lnTo>
                  <a:lnTo>
                    <a:pt x="730355" y="589279"/>
                  </a:lnTo>
                  <a:close/>
                </a:path>
                <a:path w="2407920" h="1760854">
                  <a:moveTo>
                    <a:pt x="1745993" y="614974"/>
                  </a:moveTo>
                  <a:lnTo>
                    <a:pt x="1756020" y="609574"/>
                  </a:lnTo>
                  <a:lnTo>
                    <a:pt x="1751236" y="614679"/>
                  </a:lnTo>
                  <a:lnTo>
                    <a:pt x="1747258" y="614679"/>
                  </a:lnTo>
                  <a:lnTo>
                    <a:pt x="1745993" y="614974"/>
                  </a:lnTo>
                  <a:close/>
                </a:path>
                <a:path w="2407920" h="1760854">
                  <a:moveTo>
                    <a:pt x="1197684" y="728979"/>
                  </a:moveTo>
                  <a:lnTo>
                    <a:pt x="1189316" y="716279"/>
                  </a:lnTo>
                  <a:lnTo>
                    <a:pt x="1190619" y="716279"/>
                  </a:lnTo>
                  <a:lnTo>
                    <a:pt x="1226699" y="678179"/>
                  </a:lnTo>
                  <a:lnTo>
                    <a:pt x="1245288" y="678179"/>
                  </a:lnTo>
                  <a:lnTo>
                    <a:pt x="1317106" y="627379"/>
                  </a:lnTo>
                  <a:lnTo>
                    <a:pt x="1328767" y="614679"/>
                  </a:lnTo>
                  <a:lnTo>
                    <a:pt x="1348659" y="614679"/>
                  </a:lnTo>
                  <a:lnTo>
                    <a:pt x="1340977" y="627379"/>
                  </a:lnTo>
                  <a:lnTo>
                    <a:pt x="1197684" y="728979"/>
                  </a:lnTo>
                  <a:close/>
                </a:path>
                <a:path w="2407920" h="1760854">
                  <a:moveTo>
                    <a:pt x="1699379" y="640079"/>
                  </a:moveTo>
                  <a:lnTo>
                    <a:pt x="1689639" y="640079"/>
                  </a:lnTo>
                  <a:lnTo>
                    <a:pt x="1692863" y="627379"/>
                  </a:lnTo>
                  <a:lnTo>
                    <a:pt x="1745993" y="614974"/>
                  </a:lnTo>
                  <a:lnTo>
                    <a:pt x="1699379" y="640079"/>
                  </a:lnTo>
                  <a:close/>
                </a:path>
                <a:path w="2407920" h="1760854">
                  <a:moveTo>
                    <a:pt x="627738" y="665479"/>
                  </a:moveTo>
                  <a:lnTo>
                    <a:pt x="624514" y="665479"/>
                  </a:lnTo>
                  <a:lnTo>
                    <a:pt x="611962" y="640079"/>
                  </a:lnTo>
                  <a:lnTo>
                    <a:pt x="636175" y="640079"/>
                  </a:lnTo>
                  <a:lnTo>
                    <a:pt x="627738" y="665479"/>
                  </a:lnTo>
                  <a:close/>
                </a:path>
                <a:path w="2407920" h="1760854">
                  <a:moveTo>
                    <a:pt x="640497" y="665479"/>
                  </a:moveTo>
                  <a:lnTo>
                    <a:pt x="636175" y="640079"/>
                  </a:lnTo>
                  <a:lnTo>
                    <a:pt x="643035" y="640079"/>
                  </a:lnTo>
                  <a:lnTo>
                    <a:pt x="640497" y="665479"/>
                  </a:lnTo>
                  <a:close/>
                </a:path>
                <a:path w="2407920" h="1760854">
                  <a:moveTo>
                    <a:pt x="1674960" y="665479"/>
                  </a:moveTo>
                  <a:lnTo>
                    <a:pt x="1654725" y="665479"/>
                  </a:lnTo>
                  <a:lnTo>
                    <a:pt x="1692040" y="640079"/>
                  </a:lnTo>
                  <a:lnTo>
                    <a:pt x="1674960" y="665479"/>
                  </a:lnTo>
                  <a:close/>
                </a:path>
                <a:path w="2407920" h="1760854">
                  <a:moveTo>
                    <a:pt x="1909624" y="678179"/>
                  </a:moveTo>
                  <a:lnTo>
                    <a:pt x="1902143" y="678179"/>
                  </a:lnTo>
                  <a:lnTo>
                    <a:pt x="1945357" y="640079"/>
                  </a:lnTo>
                  <a:lnTo>
                    <a:pt x="1964494" y="640079"/>
                  </a:lnTo>
                  <a:lnTo>
                    <a:pt x="1909624" y="678179"/>
                  </a:lnTo>
                  <a:close/>
                </a:path>
                <a:path w="2407920" h="1760854">
                  <a:moveTo>
                    <a:pt x="401310" y="678179"/>
                  </a:moveTo>
                  <a:lnTo>
                    <a:pt x="379292" y="678179"/>
                  </a:lnTo>
                  <a:lnTo>
                    <a:pt x="377783" y="665479"/>
                  </a:lnTo>
                  <a:lnTo>
                    <a:pt x="397675" y="665479"/>
                  </a:lnTo>
                  <a:lnTo>
                    <a:pt x="401310" y="678179"/>
                  </a:lnTo>
                  <a:close/>
                </a:path>
                <a:path w="2407920" h="1760854">
                  <a:moveTo>
                    <a:pt x="1559059" y="728979"/>
                  </a:moveTo>
                  <a:lnTo>
                    <a:pt x="1543191" y="728979"/>
                  </a:lnTo>
                  <a:lnTo>
                    <a:pt x="1560957" y="716279"/>
                  </a:lnTo>
                  <a:lnTo>
                    <a:pt x="1641417" y="665479"/>
                  </a:lnTo>
                  <a:lnTo>
                    <a:pt x="1666934" y="665479"/>
                  </a:lnTo>
                  <a:lnTo>
                    <a:pt x="1559059" y="728979"/>
                  </a:lnTo>
                  <a:close/>
                </a:path>
                <a:path w="2407920" h="1760854">
                  <a:moveTo>
                    <a:pt x="1799882" y="754379"/>
                  </a:moveTo>
                  <a:lnTo>
                    <a:pt x="1795273" y="754379"/>
                  </a:lnTo>
                  <a:lnTo>
                    <a:pt x="1865582" y="690879"/>
                  </a:lnTo>
                  <a:lnTo>
                    <a:pt x="1857488" y="690879"/>
                  </a:lnTo>
                  <a:lnTo>
                    <a:pt x="1914147" y="665479"/>
                  </a:lnTo>
                  <a:lnTo>
                    <a:pt x="1902143" y="678179"/>
                  </a:lnTo>
                  <a:lnTo>
                    <a:pt x="1909624" y="678179"/>
                  </a:lnTo>
                  <a:lnTo>
                    <a:pt x="1799882" y="754379"/>
                  </a:lnTo>
                  <a:close/>
                </a:path>
                <a:path w="2407920" h="1760854">
                  <a:moveTo>
                    <a:pt x="556469" y="716279"/>
                  </a:moveTo>
                  <a:lnTo>
                    <a:pt x="530198" y="716279"/>
                  </a:lnTo>
                  <a:lnTo>
                    <a:pt x="529581" y="690879"/>
                  </a:lnTo>
                  <a:lnTo>
                    <a:pt x="545357" y="690879"/>
                  </a:lnTo>
                  <a:lnTo>
                    <a:pt x="556469" y="716279"/>
                  </a:lnTo>
                  <a:close/>
                </a:path>
                <a:path w="2407920" h="1760854">
                  <a:moveTo>
                    <a:pt x="957332" y="716279"/>
                  </a:moveTo>
                  <a:lnTo>
                    <a:pt x="954245" y="716279"/>
                  </a:lnTo>
                  <a:lnTo>
                    <a:pt x="987513" y="690879"/>
                  </a:lnTo>
                  <a:lnTo>
                    <a:pt x="957332" y="716279"/>
                  </a:lnTo>
                  <a:close/>
                </a:path>
                <a:path w="2407920" h="1760854">
                  <a:moveTo>
                    <a:pt x="540418" y="728979"/>
                  </a:moveTo>
                  <a:lnTo>
                    <a:pt x="537194" y="728979"/>
                  </a:lnTo>
                  <a:lnTo>
                    <a:pt x="524642" y="716279"/>
                  </a:lnTo>
                  <a:lnTo>
                    <a:pt x="548855" y="716279"/>
                  </a:lnTo>
                  <a:lnTo>
                    <a:pt x="540418" y="728979"/>
                  </a:lnTo>
                  <a:close/>
                </a:path>
                <a:path w="2407920" h="1760854">
                  <a:moveTo>
                    <a:pt x="953266" y="719700"/>
                  </a:moveTo>
                  <a:lnTo>
                    <a:pt x="957332" y="716279"/>
                  </a:lnTo>
                  <a:lnTo>
                    <a:pt x="958841" y="716279"/>
                  </a:lnTo>
                  <a:lnTo>
                    <a:pt x="953266" y="719700"/>
                  </a:lnTo>
                  <a:close/>
                </a:path>
                <a:path w="2407920" h="1760854">
                  <a:moveTo>
                    <a:pt x="1505122" y="767079"/>
                  </a:moveTo>
                  <a:lnTo>
                    <a:pt x="1496753" y="754379"/>
                  </a:lnTo>
                  <a:lnTo>
                    <a:pt x="1498742" y="754379"/>
                  </a:lnTo>
                  <a:lnTo>
                    <a:pt x="1539830" y="716279"/>
                  </a:lnTo>
                  <a:lnTo>
                    <a:pt x="1543191" y="728979"/>
                  </a:lnTo>
                  <a:lnTo>
                    <a:pt x="1559059" y="728979"/>
                  </a:lnTo>
                  <a:lnTo>
                    <a:pt x="1505122" y="767079"/>
                  </a:lnTo>
                  <a:close/>
                </a:path>
                <a:path w="2407920" h="1760854">
                  <a:moveTo>
                    <a:pt x="1659413" y="843279"/>
                  </a:moveTo>
                  <a:lnTo>
                    <a:pt x="1658497" y="843279"/>
                  </a:lnTo>
                  <a:lnTo>
                    <a:pt x="1757890" y="767079"/>
                  </a:lnTo>
                  <a:lnTo>
                    <a:pt x="1755420" y="767079"/>
                  </a:lnTo>
                  <a:lnTo>
                    <a:pt x="1809541" y="728979"/>
                  </a:lnTo>
                  <a:lnTo>
                    <a:pt x="1805562" y="728979"/>
                  </a:lnTo>
                  <a:lnTo>
                    <a:pt x="1834646" y="716279"/>
                  </a:lnTo>
                  <a:lnTo>
                    <a:pt x="1795273" y="754379"/>
                  </a:lnTo>
                  <a:lnTo>
                    <a:pt x="1799882" y="754379"/>
                  </a:lnTo>
                  <a:lnTo>
                    <a:pt x="1659413" y="843279"/>
                  </a:lnTo>
                  <a:close/>
                </a:path>
                <a:path w="2407920" h="1760854">
                  <a:moveTo>
                    <a:pt x="581944" y="957560"/>
                  </a:moveTo>
                  <a:lnTo>
                    <a:pt x="567266" y="957560"/>
                  </a:lnTo>
                  <a:lnTo>
                    <a:pt x="585210" y="944879"/>
                  </a:lnTo>
                  <a:lnTo>
                    <a:pt x="582398" y="944879"/>
                  </a:lnTo>
                  <a:lnTo>
                    <a:pt x="604005" y="919479"/>
                  </a:lnTo>
                  <a:lnTo>
                    <a:pt x="603113" y="919479"/>
                  </a:lnTo>
                  <a:lnTo>
                    <a:pt x="708816" y="868679"/>
                  </a:lnTo>
                  <a:lnTo>
                    <a:pt x="706072" y="868679"/>
                  </a:lnTo>
                  <a:lnTo>
                    <a:pt x="717253" y="855979"/>
                  </a:lnTo>
                  <a:lnTo>
                    <a:pt x="728846" y="855979"/>
                  </a:lnTo>
                  <a:lnTo>
                    <a:pt x="785778" y="817879"/>
                  </a:lnTo>
                  <a:lnTo>
                    <a:pt x="785024" y="817879"/>
                  </a:lnTo>
                  <a:lnTo>
                    <a:pt x="899576" y="754379"/>
                  </a:lnTo>
                  <a:lnTo>
                    <a:pt x="896763" y="754379"/>
                  </a:lnTo>
                  <a:lnTo>
                    <a:pt x="953266" y="719700"/>
                  </a:lnTo>
                  <a:lnTo>
                    <a:pt x="942241" y="728979"/>
                  </a:lnTo>
                  <a:lnTo>
                    <a:pt x="960846" y="728979"/>
                  </a:lnTo>
                  <a:lnTo>
                    <a:pt x="613794" y="944879"/>
                  </a:lnTo>
                  <a:lnTo>
                    <a:pt x="581944" y="957560"/>
                  </a:lnTo>
                  <a:close/>
                </a:path>
                <a:path w="2407920" h="1760854">
                  <a:moveTo>
                    <a:pt x="371609" y="779779"/>
                  </a:moveTo>
                  <a:lnTo>
                    <a:pt x="351237" y="779779"/>
                  </a:lnTo>
                  <a:lnTo>
                    <a:pt x="348562" y="767079"/>
                  </a:lnTo>
                  <a:lnTo>
                    <a:pt x="369688" y="767079"/>
                  </a:lnTo>
                  <a:lnTo>
                    <a:pt x="371609" y="779779"/>
                  </a:lnTo>
                  <a:close/>
                </a:path>
                <a:path w="2407920" h="1760854">
                  <a:moveTo>
                    <a:pt x="468395" y="779779"/>
                  </a:moveTo>
                  <a:lnTo>
                    <a:pt x="436910" y="779779"/>
                  </a:lnTo>
                  <a:lnTo>
                    <a:pt x="440340" y="767079"/>
                  </a:lnTo>
                  <a:lnTo>
                    <a:pt x="466886" y="767079"/>
                  </a:lnTo>
                  <a:lnTo>
                    <a:pt x="468395" y="779779"/>
                  </a:lnTo>
                  <a:close/>
                </a:path>
                <a:path w="2407920" h="1760854">
                  <a:moveTo>
                    <a:pt x="1472059" y="779779"/>
                  </a:moveTo>
                  <a:lnTo>
                    <a:pt x="1448326" y="779779"/>
                  </a:lnTo>
                  <a:lnTo>
                    <a:pt x="1487973" y="767079"/>
                  </a:lnTo>
                  <a:lnTo>
                    <a:pt x="1499223" y="767079"/>
                  </a:lnTo>
                  <a:lnTo>
                    <a:pt x="1472059" y="779779"/>
                  </a:lnTo>
                  <a:close/>
                </a:path>
                <a:path w="2407920" h="1760854">
                  <a:moveTo>
                    <a:pt x="1422946" y="805179"/>
                  </a:moveTo>
                  <a:lnTo>
                    <a:pt x="1402642" y="805179"/>
                  </a:lnTo>
                  <a:lnTo>
                    <a:pt x="1443730" y="779779"/>
                  </a:lnTo>
                  <a:lnTo>
                    <a:pt x="1452304" y="779779"/>
                  </a:lnTo>
                  <a:lnTo>
                    <a:pt x="1422946" y="805179"/>
                  </a:lnTo>
                  <a:close/>
                </a:path>
                <a:path w="2407920" h="1760854">
                  <a:moveTo>
                    <a:pt x="1371552" y="843279"/>
                  </a:moveTo>
                  <a:lnTo>
                    <a:pt x="1363956" y="843279"/>
                  </a:lnTo>
                  <a:lnTo>
                    <a:pt x="1389404" y="817879"/>
                  </a:lnTo>
                  <a:lnTo>
                    <a:pt x="1389610" y="817879"/>
                  </a:lnTo>
                  <a:lnTo>
                    <a:pt x="1407444" y="805179"/>
                  </a:lnTo>
                  <a:lnTo>
                    <a:pt x="1427268" y="805179"/>
                  </a:lnTo>
                  <a:lnTo>
                    <a:pt x="1371552" y="843279"/>
                  </a:lnTo>
                  <a:close/>
                </a:path>
                <a:path w="2407920" h="1760854">
                  <a:moveTo>
                    <a:pt x="981545" y="1084579"/>
                  </a:moveTo>
                  <a:lnTo>
                    <a:pt x="965083" y="1084579"/>
                  </a:lnTo>
                  <a:lnTo>
                    <a:pt x="973863" y="1071879"/>
                  </a:lnTo>
                  <a:lnTo>
                    <a:pt x="997459" y="1071879"/>
                  </a:lnTo>
                  <a:lnTo>
                    <a:pt x="1063652" y="1008379"/>
                  </a:lnTo>
                  <a:lnTo>
                    <a:pt x="1064338" y="1008379"/>
                  </a:lnTo>
                  <a:lnTo>
                    <a:pt x="1147372" y="957560"/>
                  </a:lnTo>
                  <a:lnTo>
                    <a:pt x="1240487" y="906779"/>
                  </a:lnTo>
                  <a:lnTo>
                    <a:pt x="1237949" y="906779"/>
                  </a:lnTo>
                  <a:lnTo>
                    <a:pt x="1320261" y="855979"/>
                  </a:lnTo>
                  <a:lnTo>
                    <a:pt x="1316146" y="855979"/>
                  </a:lnTo>
                  <a:lnTo>
                    <a:pt x="1378017" y="817879"/>
                  </a:lnTo>
                  <a:lnTo>
                    <a:pt x="1363956" y="843279"/>
                  </a:lnTo>
                  <a:lnTo>
                    <a:pt x="1371552" y="843279"/>
                  </a:lnTo>
                  <a:lnTo>
                    <a:pt x="981545" y="1084579"/>
                  </a:lnTo>
                  <a:close/>
                </a:path>
                <a:path w="2407920" h="1760854">
                  <a:moveTo>
                    <a:pt x="1518945" y="932179"/>
                  </a:moveTo>
                  <a:lnTo>
                    <a:pt x="1592784" y="868679"/>
                  </a:lnTo>
                  <a:lnTo>
                    <a:pt x="1596146" y="868679"/>
                  </a:lnTo>
                  <a:lnTo>
                    <a:pt x="1611373" y="855979"/>
                  </a:lnTo>
                  <a:lnTo>
                    <a:pt x="1609796" y="855979"/>
                  </a:lnTo>
                  <a:lnTo>
                    <a:pt x="1659389" y="843279"/>
                  </a:lnTo>
                  <a:lnTo>
                    <a:pt x="1518945" y="932179"/>
                  </a:lnTo>
                  <a:close/>
                </a:path>
                <a:path w="2407920" h="1760854">
                  <a:moveTo>
                    <a:pt x="1501623" y="944879"/>
                  </a:moveTo>
                  <a:lnTo>
                    <a:pt x="1498093" y="944879"/>
                  </a:lnTo>
                  <a:lnTo>
                    <a:pt x="1518945" y="932179"/>
                  </a:lnTo>
                  <a:lnTo>
                    <a:pt x="1501623" y="944879"/>
                  </a:lnTo>
                  <a:close/>
                </a:path>
                <a:path w="2407920" h="1760854">
                  <a:moveTo>
                    <a:pt x="7731" y="1275079"/>
                  </a:moveTo>
                  <a:lnTo>
                    <a:pt x="4632" y="1275079"/>
                  </a:lnTo>
                  <a:lnTo>
                    <a:pt x="100869" y="1224279"/>
                  </a:lnTo>
                  <a:lnTo>
                    <a:pt x="98537" y="1224279"/>
                  </a:lnTo>
                  <a:lnTo>
                    <a:pt x="107934" y="1211579"/>
                  </a:lnTo>
                  <a:lnTo>
                    <a:pt x="104299" y="1211579"/>
                  </a:lnTo>
                  <a:lnTo>
                    <a:pt x="483005" y="995679"/>
                  </a:lnTo>
                  <a:lnTo>
                    <a:pt x="481085" y="995679"/>
                  </a:lnTo>
                  <a:lnTo>
                    <a:pt x="520046" y="982979"/>
                  </a:lnTo>
                  <a:lnTo>
                    <a:pt x="536876" y="982979"/>
                  </a:lnTo>
                  <a:lnTo>
                    <a:pt x="571148" y="944879"/>
                  </a:lnTo>
                  <a:lnTo>
                    <a:pt x="567245" y="957560"/>
                  </a:lnTo>
                  <a:lnTo>
                    <a:pt x="581920" y="957560"/>
                  </a:lnTo>
                  <a:lnTo>
                    <a:pt x="549529" y="982979"/>
                  </a:lnTo>
                  <a:lnTo>
                    <a:pt x="7731" y="1275079"/>
                  </a:lnTo>
                  <a:close/>
                </a:path>
                <a:path w="2407920" h="1760854">
                  <a:moveTo>
                    <a:pt x="1445129" y="982979"/>
                  </a:moveTo>
                  <a:lnTo>
                    <a:pt x="1451006" y="957560"/>
                  </a:lnTo>
                  <a:lnTo>
                    <a:pt x="1444598" y="957560"/>
                  </a:lnTo>
                  <a:lnTo>
                    <a:pt x="1473774" y="944879"/>
                  </a:lnTo>
                  <a:lnTo>
                    <a:pt x="1470647" y="957560"/>
                  </a:lnTo>
                  <a:lnTo>
                    <a:pt x="1445129" y="982979"/>
                  </a:lnTo>
                  <a:close/>
                </a:path>
                <a:path w="2407920" h="1760854">
                  <a:moveTo>
                    <a:pt x="1470699" y="957560"/>
                  </a:moveTo>
                  <a:lnTo>
                    <a:pt x="1483652" y="944879"/>
                  </a:lnTo>
                  <a:lnTo>
                    <a:pt x="1498093" y="944879"/>
                  </a:lnTo>
                  <a:lnTo>
                    <a:pt x="1470699" y="957560"/>
                  </a:lnTo>
                  <a:close/>
                </a:path>
                <a:path w="2407920" h="1760854">
                  <a:moveTo>
                    <a:pt x="687003" y="1440179"/>
                  </a:moveTo>
                  <a:lnTo>
                    <a:pt x="644338" y="1440179"/>
                  </a:lnTo>
                  <a:lnTo>
                    <a:pt x="674313" y="1414779"/>
                  </a:lnTo>
                  <a:lnTo>
                    <a:pt x="777547" y="1363979"/>
                  </a:lnTo>
                  <a:lnTo>
                    <a:pt x="782006" y="1363979"/>
                  </a:lnTo>
                  <a:lnTo>
                    <a:pt x="989502" y="1236979"/>
                  </a:lnTo>
                  <a:lnTo>
                    <a:pt x="985798" y="1236979"/>
                  </a:lnTo>
                  <a:lnTo>
                    <a:pt x="1068934" y="1211579"/>
                  </a:lnTo>
                  <a:lnTo>
                    <a:pt x="1066876" y="1211579"/>
                  </a:lnTo>
                  <a:lnTo>
                    <a:pt x="1075038" y="1186179"/>
                  </a:lnTo>
                  <a:lnTo>
                    <a:pt x="1071815" y="1186179"/>
                  </a:lnTo>
                  <a:lnTo>
                    <a:pt x="1346568" y="1033779"/>
                  </a:lnTo>
                  <a:lnTo>
                    <a:pt x="1345056" y="1033779"/>
                  </a:lnTo>
                  <a:lnTo>
                    <a:pt x="1429943" y="982979"/>
                  </a:lnTo>
                  <a:lnTo>
                    <a:pt x="1443222" y="982979"/>
                  </a:lnTo>
                  <a:lnTo>
                    <a:pt x="1086562" y="1211579"/>
                  </a:lnTo>
                  <a:lnTo>
                    <a:pt x="687003" y="1440179"/>
                  </a:lnTo>
                  <a:close/>
                </a:path>
                <a:path w="2407920" h="1760854">
                  <a:moveTo>
                    <a:pt x="759027" y="1224279"/>
                  </a:moveTo>
                  <a:lnTo>
                    <a:pt x="752167" y="1224279"/>
                  </a:lnTo>
                  <a:lnTo>
                    <a:pt x="798194" y="1186179"/>
                  </a:lnTo>
                  <a:lnTo>
                    <a:pt x="801829" y="1186179"/>
                  </a:lnTo>
                  <a:lnTo>
                    <a:pt x="821722" y="1173479"/>
                  </a:lnTo>
                  <a:lnTo>
                    <a:pt x="911511" y="1122679"/>
                  </a:lnTo>
                  <a:lnTo>
                    <a:pt x="926327" y="1097279"/>
                  </a:lnTo>
                  <a:lnTo>
                    <a:pt x="967689" y="1084579"/>
                  </a:lnTo>
                  <a:lnTo>
                    <a:pt x="948689" y="1097279"/>
                  </a:lnTo>
                  <a:lnTo>
                    <a:pt x="949512" y="1097279"/>
                  </a:lnTo>
                  <a:lnTo>
                    <a:pt x="939634" y="1122679"/>
                  </a:lnTo>
                  <a:lnTo>
                    <a:pt x="759027" y="1224279"/>
                  </a:lnTo>
                  <a:close/>
                </a:path>
                <a:path w="2407920" h="1760854">
                  <a:moveTo>
                    <a:pt x="4632" y="1275079"/>
                  </a:moveTo>
                  <a:lnTo>
                    <a:pt x="0" y="1275079"/>
                  </a:lnTo>
                  <a:lnTo>
                    <a:pt x="0" y="1262379"/>
                  </a:lnTo>
                  <a:lnTo>
                    <a:pt x="9022" y="1262379"/>
                  </a:lnTo>
                  <a:lnTo>
                    <a:pt x="4632" y="1275079"/>
                  </a:lnTo>
                  <a:close/>
                </a:path>
                <a:path w="2407920" h="1760854">
                  <a:moveTo>
                    <a:pt x="562986" y="1511358"/>
                  </a:moveTo>
                  <a:lnTo>
                    <a:pt x="560859" y="1511358"/>
                  </a:lnTo>
                  <a:lnTo>
                    <a:pt x="598449" y="1493787"/>
                  </a:lnTo>
                  <a:lnTo>
                    <a:pt x="562986" y="1511358"/>
                  </a:lnTo>
                  <a:close/>
                </a:path>
                <a:path w="2407920" h="1760854">
                  <a:moveTo>
                    <a:pt x="551332" y="1517602"/>
                  </a:moveTo>
                  <a:lnTo>
                    <a:pt x="558596" y="1511358"/>
                  </a:lnTo>
                  <a:lnTo>
                    <a:pt x="571148" y="1511358"/>
                  </a:lnTo>
                  <a:lnTo>
                    <a:pt x="551332" y="1517602"/>
                  </a:lnTo>
                  <a:close/>
                </a:path>
                <a:path w="2407920" h="1760854">
                  <a:moveTo>
                    <a:pt x="517714" y="1546501"/>
                  </a:moveTo>
                  <a:lnTo>
                    <a:pt x="459615" y="1546501"/>
                  </a:lnTo>
                  <a:lnTo>
                    <a:pt x="551332" y="1517602"/>
                  </a:lnTo>
                  <a:lnTo>
                    <a:pt x="517714" y="1546501"/>
                  </a:lnTo>
                  <a:close/>
                </a:path>
                <a:path w="2407920" h="1760854">
                  <a:moveTo>
                    <a:pt x="456597" y="1564073"/>
                  </a:moveTo>
                  <a:lnTo>
                    <a:pt x="419350" y="1564073"/>
                  </a:lnTo>
                  <a:lnTo>
                    <a:pt x="462084" y="1546501"/>
                  </a:lnTo>
                  <a:lnTo>
                    <a:pt x="456597" y="1564073"/>
                  </a:lnTo>
                  <a:close/>
                </a:path>
                <a:path w="2407920" h="1760854">
                  <a:moveTo>
                    <a:pt x="392324" y="1599216"/>
                  </a:moveTo>
                  <a:lnTo>
                    <a:pt x="344172" y="1599216"/>
                  </a:lnTo>
                  <a:lnTo>
                    <a:pt x="387111" y="1581644"/>
                  </a:lnTo>
                  <a:lnTo>
                    <a:pt x="384093" y="1581644"/>
                  </a:lnTo>
                  <a:lnTo>
                    <a:pt x="422574" y="1564073"/>
                  </a:lnTo>
                  <a:lnTo>
                    <a:pt x="456597" y="1564073"/>
                  </a:lnTo>
                  <a:lnTo>
                    <a:pt x="469630" y="1546501"/>
                  </a:lnTo>
                  <a:lnTo>
                    <a:pt x="525877" y="1546501"/>
                  </a:lnTo>
                  <a:lnTo>
                    <a:pt x="392324" y="1599216"/>
                  </a:lnTo>
                  <a:close/>
                </a:path>
                <a:path w="2407920" h="1760854">
                  <a:moveTo>
                    <a:pt x="0" y="1760513"/>
                  </a:moveTo>
                  <a:lnTo>
                    <a:pt x="0" y="1736719"/>
                  </a:lnTo>
                  <a:lnTo>
                    <a:pt x="38723" y="1722217"/>
                  </a:lnTo>
                  <a:lnTo>
                    <a:pt x="55940" y="1722217"/>
                  </a:lnTo>
                  <a:lnTo>
                    <a:pt x="104299" y="1704645"/>
                  </a:lnTo>
                  <a:lnTo>
                    <a:pt x="103750" y="1704645"/>
                  </a:lnTo>
                  <a:lnTo>
                    <a:pt x="201496" y="1651931"/>
                  </a:lnTo>
                  <a:lnTo>
                    <a:pt x="238126" y="1651931"/>
                  </a:lnTo>
                  <a:lnTo>
                    <a:pt x="277224" y="1634359"/>
                  </a:lnTo>
                  <a:lnTo>
                    <a:pt x="279444" y="1631033"/>
                  </a:lnTo>
                  <a:lnTo>
                    <a:pt x="307611" y="1616787"/>
                  </a:lnTo>
                  <a:lnTo>
                    <a:pt x="299517" y="1616787"/>
                  </a:lnTo>
                  <a:lnTo>
                    <a:pt x="355490" y="1599216"/>
                  </a:lnTo>
                  <a:lnTo>
                    <a:pt x="403437" y="1599216"/>
                  </a:lnTo>
                  <a:lnTo>
                    <a:pt x="0" y="1760513"/>
                  </a:lnTo>
                  <a:close/>
                </a:path>
                <a:path w="2407920" h="1760854">
                  <a:moveTo>
                    <a:pt x="238126" y="1651931"/>
                  </a:moveTo>
                  <a:lnTo>
                    <a:pt x="279444" y="1631033"/>
                  </a:lnTo>
                  <a:lnTo>
                    <a:pt x="277224" y="1634359"/>
                  </a:lnTo>
                  <a:lnTo>
                    <a:pt x="238126" y="1651931"/>
                  </a:lnTo>
                  <a:close/>
                </a:path>
                <a:path w="2407920" h="1760854">
                  <a:moveTo>
                    <a:pt x="238126" y="1651931"/>
                  </a:moveTo>
                  <a:lnTo>
                    <a:pt x="199164" y="1651931"/>
                  </a:lnTo>
                  <a:lnTo>
                    <a:pt x="252667" y="1634359"/>
                  </a:lnTo>
                  <a:lnTo>
                    <a:pt x="272868" y="1634359"/>
                  </a:lnTo>
                  <a:lnTo>
                    <a:pt x="238126" y="1651931"/>
                  </a:lnTo>
                  <a:close/>
                </a:path>
                <a:path w="2407920" h="1760854">
                  <a:moveTo>
                    <a:pt x="55940" y="1722217"/>
                  </a:moveTo>
                  <a:lnTo>
                    <a:pt x="54363" y="1722217"/>
                  </a:lnTo>
                  <a:lnTo>
                    <a:pt x="60056" y="1704645"/>
                  </a:lnTo>
                  <a:lnTo>
                    <a:pt x="55940" y="1722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2161" y="4088090"/>
            <a:ext cx="16463750" cy="220701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vert="horz" wrap="square" lIns="0" tIns="82550" rIns="0" bIns="0" rtlCol="0">
            <a:spAutoFit/>
          </a:bodyPr>
          <a:lstStyle/>
          <a:p>
            <a:pPr marL="2511425" marR="5080" indent="-2499360" algn="ctr">
              <a:spcBef>
                <a:spcPts val="650"/>
              </a:spcBef>
              <a:tabLst>
                <a:tab pos="3719195" algn="l"/>
                <a:tab pos="4598035" algn="l"/>
                <a:tab pos="7867650" algn="l"/>
              </a:tabLst>
            </a:pPr>
            <a:r>
              <a:rPr lang="pt-BR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</a:t>
            </a:r>
            <a:endParaRPr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445656" y="2183447"/>
            <a:ext cx="7081520" cy="5920105"/>
            <a:chOff x="5444492" y="2063269"/>
            <a:chExt cx="7081520" cy="5920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492" y="2063269"/>
              <a:ext cx="7080457" cy="59196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1675" y="3166841"/>
              <a:ext cx="4082394" cy="4076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4503" y="2063269"/>
              <a:ext cx="2291338" cy="2822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23092" y="6066760"/>
              <a:ext cx="2407920" cy="1760855"/>
            </a:xfrm>
            <a:custGeom>
              <a:avLst/>
              <a:gdLst/>
              <a:ahLst/>
              <a:cxnLst/>
              <a:rect l="l" t="t" r="r" b="b"/>
              <a:pathLst>
                <a:path w="2407920" h="1760854">
                  <a:moveTo>
                    <a:pt x="0" y="386783"/>
                  </a:moveTo>
                  <a:lnTo>
                    <a:pt x="0" y="0"/>
                  </a:lnTo>
                  <a:lnTo>
                    <a:pt x="151375" y="0"/>
                  </a:lnTo>
                  <a:lnTo>
                    <a:pt x="124123" y="70494"/>
                  </a:lnTo>
                  <a:lnTo>
                    <a:pt x="350368" y="246209"/>
                  </a:lnTo>
                  <a:lnTo>
                    <a:pt x="53951" y="246209"/>
                  </a:lnTo>
                  <a:lnTo>
                    <a:pt x="0" y="386783"/>
                  </a:lnTo>
                  <a:close/>
                </a:path>
                <a:path w="2407920" h="1760854">
                  <a:moveTo>
                    <a:pt x="267004" y="207"/>
                  </a:moveTo>
                  <a:lnTo>
                    <a:pt x="266817" y="0"/>
                  </a:lnTo>
                  <a:lnTo>
                    <a:pt x="267007" y="0"/>
                  </a:lnTo>
                  <a:lnTo>
                    <a:pt x="267004" y="207"/>
                  </a:lnTo>
                  <a:close/>
                </a:path>
                <a:path w="2407920" h="1760854">
                  <a:moveTo>
                    <a:pt x="395617" y="281352"/>
                  </a:moveTo>
                  <a:lnTo>
                    <a:pt x="244209" y="263780"/>
                  </a:lnTo>
                  <a:lnTo>
                    <a:pt x="53951" y="246209"/>
                  </a:lnTo>
                  <a:lnTo>
                    <a:pt x="350368" y="246209"/>
                  </a:lnTo>
                  <a:lnTo>
                    <a:pt x="395617" y="281352"/>
                  </a:lnTo>
                  <a:close/>
                </a:path>
                <a:path w="2407920" h="1760854">
                  <a:moveTo>
                    <a:pt x="1601633" y="220979"/>
                  </a:moveTo>
                  <a:lnTo>
                    <a:pt x="1587401" y="208279"/>
                  </a:lnTo>
                  <a:lnTo>
                    <a:pt x="1576861" y="208279"/>
                  </a:lnTo>
                  <a:lnTo>
                    <a:pt x="1555332" y="170179"/>
                  </a:lnTo>
                  <a:lnTo>
                    <a:pt x="1483652" y="68579"/>
                  </a:lnTo>
                  <a:lnTo>
                    <a:pt x="1458546" y="30479"/>
                  </a:lnTo>
                  <a:lnTo>
                    <a:pt x="1463622" y="17779"/>
                  </a:lnTo>
                  <a:lnTo>
                    <a:pt x="1470002" y="17779"/>
                  </a:lnTo>
                  <a:lnTo>
                    <a:pt x="1476106" y="30479"/>
                  </a:lnTo>
                  <a:lnTo>
                    <a:pt x="1493598" y="43179"/>
                  </a:lnTo>
                  <a:lnTo>
                    <a:pt x="1499908" y="68579"/>
                  </a:lnTo>
                  <a:lnTo>
                    <a:pt x="1498399" y="68579"/>
                  </a:lnTo>
                  <a:lnTo>
                    <a:pt x="1515479" y="81279"/>
                  </a:lnTo>
                  <a:lnTo>
                    <a:pt x="1571863" y="170179"/>
                  </a:lnTo>
                  <a:lnTo>
                    <a:pt x="1578037" y="170179"/>
                  </a:lnTo>
                  <a:lnTo>
                    <a:pt x="1580918" y="182879"/>
                  </a:lnTo>
                  <a:lnTo>
                    <a:pt x="1601633" y="220979"/>
                  </a:lnTo>
                  <a:close/>
                </a:path>
                <a:path w="2407920" h="1760854">
                  <a:moveTo>
                    <a:pt x="1654450" y="297179"/>
                  </a:moveTo>
                  <a:lnTo>
                    <a:pt x="1644641" y="297179"/>
                  </a:lnTo>
                  <a:lnTo>
                    <a:pt x="1650883" y="271779"/>
                  </a:lnTo>
                  <a:lnTo>
                    <a:pt x="1669747" y="259079"/>
                  </a:lnTo>
                  <a:lnTo>
                    <a:pt x="1679693" y="259079"/>
                  </a:lnTo>
                  <a:lnTo>
                    <a:pt x="1692177" y="233679"/>
                  </a:lnTo>
                  <a:lnTo>
                    <a:pt x="1756861" y="182879"/>
                  </a:lnTo>
                  <a:lnTo>
                    <a:pt x="1763309" y="182879"/>
                  </a:lnTo>
                  <a:lnTo>
                    <a:pt x="1767493" y="170179"/>
                  </a:lnTo>
                  <a:lnTo>
                    <a:pt x="1799663" y="157479"/>
                  </a:lnTo>
                  <a:lnTo>
                    <a:pt x="1786288" y="170179"/>
                  </a:lnTo>
                  <a:lnTo>
                    <a:pt x="1787797" y="170179"/>
                  </a:lnTo>
                  <a:lnTo>
                    <a:pt x="1781212" y="182879"/>
                  </a:lnTo>
                  <a:lnTo>
                    <a:pt x="1761940" y="208279"/>
                  </a:lnTo>
                  <a:lnTo>
                    <a:pt x="1686003" y="271779"/>
                  </a:lnTo>
                  <a:lnTo>
                    <a:pt x="1654450" y="297179"/>
                  </a:lnTo>
                  <a:close/>
                </a:path>
                <a:path w="2407920" h="1760854">
                  <a:moveTo>
                    <a:pt x="1517606" y="259079"/>
                  </a:moveTo>
                  <a:lnTo>
                    <a:pt x="1503132" y="259079"/>
                  </a:lnTo>
                  <a:lnTo>
                    <a:pt x="1498468" y="233679"/>
                  </a:lnTo>
                  <a:lnTo>
                    <a:pt x="1501486" y="233679"/>
                  </a:lnTo>
                  <a:lnTo>
                    <a:pt x="1495724" y="220979"/>
                  </a:lnTo>
                  <a:lnTo>
                    <a:pt x="1490786" y="182879"/>
                  </a:lnTo>
                  <a:lnTo>
                    <a:pt x="1491128" y="182879"/>
                  </a:lnTo>
                  <a:lnTo>
                    <a:pt x="1495450" y="170179"/>
                  </a:lnTo>
                  <a:lnTo>
                    <a:pt x="1502309" y="170179"/>
                  </a:lnTo>
                  <a:lnTo>
                    <a:pt x="1506288" y="182879"/>
                  </a:lnTo>
                  <a:lnTo>
                    <a:pt x="1515685" y="233679"/>
                  </a:lnTo>
                  <a:lnTo>
                    <a:pt x="1517606" y="259079"/>
                  </a:lnTo>
                  <a:close/>
                </a:path>
                <a:path w="2407920" h="1760854">
                  <a:moveTo>
                    <a:pt x="1649091" y="208279"/>
                  </a:moveTo>
                  <a:lnTo>
                    <a:pt x="1666729" y="182879"/>
                  </a:lnTo>
                  <a:lnTo>
                    <a:pt x="1743759" y="170179"/>
                  </a:lnTo>
                  <a:lnTo>
                    <a:pt x="1766738" y="170179"/>
                  </a:lnTo>
                  <a:lnTo>
                    <a:pt x="1742250" y="182879"/>
                  </a:lnTo>
                  <a:lnTo>
                    <a:pt x="1649091" y="208279"/>
                  </a:lnTo>
                  <a:close/>
                </a:path>
                <a:path w="2407920" h="1760854">
                  <a:moveTo>
                    <a:pt x="1648943" y="208279"/>
                  </a:moveTo>
                  <a:lnTo>
                    <a:pt x="1638251" y="208279"/>
                  </a:lnTo>
                  <a:lnTo>
                    <a:pt x="1646150" y="182879"/>
                  </a:lnTo>
                  <a:lnTo>
                    <a:pt x="1648943" y="208279"/>
                  </a:lnTo>
                  <a:close/>
                </a:path>
                <a:path w="2407920" h="1760854">
                  <a:moveTo>
                    <a:pt x="1609590" y="220979"/>
                  </a:moveTo>
                  <a:lnTo>
                    <a:pt x="1602936" y="220979"/>
                  </a:lnTo>
                  <a:lnTo>
                    <a:pt x="1605769" y="208279"/>
                  </a:lnTo>
                  <a:lnTo>
                    <a:pt x="1648694" y="208279"/>
                  </a:lnTo>
                  <a:lnTo>
                    <a:pt x="1609590" y="220979"/>
                  </a:lnTo>
                  <a:close/>
                </a:path>
                <a:path w="2407920" h="1760854">
                  <a:moveTo>
                    <a:pt x="1373627" y="347979"/>
                  </a:moveTo>
                  <a:lnTo>
                    <a:pt x="1361418" y="347979"/>
                  </a:lnTo>
                  <a:lnTo>
                    <a:pt x="1465406" y="271779"/>
                  </a:lnTo>
                  <a:lnTo>
                    <a:pt x="1498742" y="259079"/>
                  </a:lnTo>
                  <a:lnTo>
                    <a:pt x="1506905" y="259079"/>
                  </a:lnTo>
                  <a:lnTo>
                    <a:pt x="1500046" y="271779"/>
                  </a:lnTo>
                  <a:lnTo>
                    <a:pt x="1479605" y="297179"/>
                  </a:lnTo>
                  <a:lnTo>
                    <a:pt x="1469521" y="297179"/>
                  </a:lnTo>
                  <a:lnTo>
                    <a:pt x="1455185" y="309879"/>
                  </a:lnTo>
                  <a:lnTo>
                    <a:pt x="1373627" y="347979"/>
                  </a:lnTo>
                  <a:close/>
                </a:path>
                <a:path w="2407920" h="1760854">
                  <a:moveTo>
                    <a:pt x="1666180" y="360679"/>
                  </a:moveTo>
                  <a:lnTo>
                    <a:pt x="1649923" y="360679"/>
                  </a:lnTo>
                  <a:lnTo>
                    <a:pt x="1640046" y="309879"/>
                  </a:lnTo>
                  <a:lnTo>
                    <a:pt x="1652530" y="309879"/>
                  </a:lnTo>
                  <a:lnTo>
                    <a:pt x="1656165" y="322579"/>
                  </a:lnTo>
                  <a:lnTo>
                    <a:pt x="1663779" y="347979"/>
                  </a:lnTo>
                  <a:lnTo>
                    <a:pt x="1666180" y="360679"/>
                  </a:lnTo>
                  <a:close/>
                </a:path>
                <a:path w="2407920" h="1760854">
                  <a:moveTo>
                    <a:pt x="2403769" y="347979"/>
                  </a:moveTo>
                  <a:lnTo>
                    <a:pt x="2372079" y="347979"/>
                  </a:lnTo>
                  <a:lnTo>
                    <a:pt x="2387787" y="322579"/>
                  </a:lnTo>
                  <a:lnTo>
                    <a:pt x="2407747" y="322579"/>
                  </a:lnTo>
                  <a:lnTo>
                    <a:pt x="2403769" y="347979"/>
                  </a:lnTo>
                  <a:close/>
                </a:path>
                <a:path w="2407920" h="1760854">
                  <a:moveTo>
                    <a:pt x="1339948" y="360679"/>
                  </a:moveTo>
                  <a:lnTo>
                    <a:pt x="1354901" y="347979"/>
                  </a:lnTo>
                  <a:lnTo>
                    <a:pt x="1358239" y="347979"/>
                  </a:lnTo>
                  <a:lnTo>
                    <a:pt x="1339948" y="360679"/>
                  </a:lnTo>
                  <a:close/>
                </a:path>
                <a:path w="2407920" h="1760854">
                  <a:moveTo>
                    <a:pt x="1501623" y="360679"/>
                  </a:moveTo>
                  <a:lnTo>
                    <a:pt x="1352912" y="360679"/>
                  </a:lnTo>
                  <a:lnTo>
                    <a:pt x="1358239" y="347979"/>
                  </a:lnTo>
                  <a:lnTo>
                    <a:pt x="1528512" y="347979"/>
                  </a:lnTo>
                  <a:lnTo>
                    <a:pt x="1501623" y="360679"/>
                  </a:lnTo>
                  <a:close/>
                </a:path>
                <a:path w="2407920" h="1760854">
                  <a:moveTo>
                    <a:pt x="1674343" y="538479"/>
                  </a:moveTo>
                  <a:lnTo>
                    <a:pt x="1664259" y="525779"/>
                  </a:lnTo>
                  <a:lnTo>
                    <a:pt x="1661858" y="525779"/>
                  </a:lnTo>
                  <a:lnTo>
                    <a:pt x="1655273" y="500379"/>
                  </a:lnTo>
                  <a:lnTo>
                    <a:pt x="1637370" y="487679"/>
                  </a:lnTo>
                  <a:lnTo>
                    <a:pt x="1571246" y="386079"/>
                  </a:lnTo>
                  <a:lnTo>
                    <a:pt x="1546278" y="347979"/>
                  </a:lnTo>
                  <a:lnTo>
                    <a:pt x="1563426" y="347979"/>
                  </a:lnTo>
                  <a:lnTo>
                    <a:pt x="1580781" y="386079"/>
                  </a:lnTo>
                  <a:lnTo>
                    <a:pt x="1585651" y="386079"/>
                  </a:lnTo>
                  <a:lnTo>
                    <a:pt x="1602250" y="398779"/>
                  </a:lnTo>
                  <a:lnTo>
                    <a:pt x="1653490" y="487679"/>
                  </a:lnTo>
                  <a:lnTo>
                    <a:pt x="1660967" y="487679"/>
                  </a:lnTo>
                  <a:lnTo>
                    <a:pt x="1674343" y="538479"/>
                  </a:lnTo>
                  <a:close/>
                </a:path>
                <a:path w="2407920" h="1760854">
                  <a:moveTo>
                    <a:pt x="2342583" y="386079"/>
                  </a:moveTo>
                  <a:lnTo>
                    <a:pt x="2317204" y="386079"/>
                  </a:lnTo>
                  <a:lnTo>
                    <a:pt x="2326327" y="360679"/>
                  </a:lnTo>
                  <a:lnTo>
                    <a:pt x="2342721" y="360679"/>
                  </a:lnTo>
                  <a:lnTo>
                    <a:pt x="2350129" y="347979"/>
                  </a:lnTo>
                  <a:lnTo>
                    <a:pt x="2381064" y="347979"/>
                  </a:lnTo>
                  <a:lnTo>
                    <a:pt x="2377155" y="360679"/>
                  </a:lnTo>
                  <a:lnTo>
                    <a:pt x="2342583" y="386079"/>
                  </a:lnTo>
                  <a:close/>
                </a:path>
                <a:path w="2407920" h="1760854">
                  <a:moveTo>
                    <a:pt x="1683465" y="525779"/>
                  </a:moveTo>
                  <a:lnTo>
                    <a:pt x="1677909" y="500379"/>
                  </a:lnTo>
                  <a:lnTo>
                    <a:pt x="1672010" y="500379"/>
                  </a:lnTo>
                  <a:lnTo>
                    <a:pt x="1665425" y="462279"/>
                  </a:lnTo>
                  <a:lnTo>
                    <a:pt x="1648757" y="360679"/>
                  </a:lnTo>
                  <a:lnTo>
                    <a:pt x="1663368" y="360679"/>
                  </a:lnTo>
                  <a:lnTo>
                    <a:pt x="1671050" y="386079"/>
                  </a:lnTo>
                  <a:lnTo>
                    <a:pt x="1681065" y="462279"/>
                  </a:lnTo>
                  <a:lnTo>
                    <a:pt x="1682368" y="487679"/>
                  </a:lnTo>
                  <a:lnTo>
                    <a:pt x="1683465" y="525779"/>
                  </a:lnTo>
                  <a:close/>
                </a:path>
                <a:path w="2407920" h="1760854">
                  <a:moveTo>
                    <a:pt x="2321114" y="398779"/>
                  </a:moveTo>
                  <a:lnTo>
                    <a:pt x="2316312" y="398779"/>
                  </a:lnTo>
                  <a:lnTo>
                    <a:pt x="2310619" y="386079"/>
                  </a:lnTo>
                  <a:lnTo>
                    <a:pt x="2338674" y="386079"/>
                  </a:lnTo>
                  <a:lnTo>
                    <a:pt x="2321114" y="398779"/>
                  </a:lnTo>
                  <a:close/>
                </a:path>
                <a:path w="2407920" h="1760854">
                  <a:moveTo>
                    <a:pt x="2307669" y="411479"/>
                  </a:moveTo>
                  <a:lnTo>
                    <a:pt x="2260614" y="411479"/>
                  </a:lnTo>
                  <a:lnTo>
                    <a:pt x="2292716" y="398779"/>
                  </a:lnTo>
                  <a:lnTo>
                    <a:pt x="2310893" y="398779"/>
                  </a:lnTo>
                  <a:lnTo>
                    <a:pt x="2307669" y="411479"/>
                  </a:lnTo>
                  <a:close/>
                </a:path>
                <a:path w="2407920" h="1760854">
                  <a:moveTo>
                    <a:pt x="2255949" y="449579"/>
                  </a:moveTo>
                  <a:lnTo>
                    <a:pt x="2227757" y="449579"/>
                  </a:lnTo>
                  <a:lnTo>
                    <a:pt x="2233039" y="436879"/>
                  </a:lnTo>
                  <a:lnTo>
                    <a:pt x="2247032" y="436879"/>
                  </a:lnTo>
                  <a:lnTo>
                    <a:pt x="2252314" y="411479"/>
                  </a:lnTo>
                  <a:lnTo>
                    <a:pt x="2288326" y="411479"/>
                  </a:lnTo>
                  <a:lnTo>
                    <a:pt x="2285239" y="436879"/>
                  </a:lnTo>
                  <a:lnTo>
                    <a:pt x="2255949" y="449579"/>
                  </a:lnTo>
                  <a:close/>
                </a:path>
                <a:path w="2407920" h="1760854">
                  <a:moveTo>
                    <a:pt x="889698" y="462279"/>
                  </a:moveTo>
                  <a:lnTo>
                    <a:pt x="886474" y="462279"/>
                  </a:lnTo>
                  <a:lnTo>
                    <a:pt x="873921" y="449579"/>
                  </a:lnTo>
                  <a:lnTo>
                    <a:pt x="902456" y="449579"/>
                  </a:lnTo>
                  <a:lnTo>
                    <a:pt x="889698" y="462279"/>
                  </a:lnTo>
                  <a:close/>
                </a:path>
                <a:path w="2407920" h="1760854">
                  <a:moveTo>
                    <a:pt x="1332540" y="487679"/>
                  </a:moveTo>
                  <a:lnTo>
                    <a:pt x="1317175" y="487679"/>
                  </a:lnTo>
                  <a:lnTo>
                    <a:pt x="1362652" y="449579"/>
                  </a:lnTo>
                  <a:lnTo>
                    <a:pt x="1332540" y="487679"/>
                  </a:lnTo>
                  <a:close/>
                </a:path>
                <a:path w="2407920" h="1760854">
                  <a:moveTo>
                    <a:pt x="2227552" y="462279"/>
                  </a:moveTo>
                  <a:lnTo>
                    <a:pt x="2200869" y="462279"/>
                  </a:lnTo>
                  <a:lnTo>
                    <a:pt x="2212667" y="449579"/>
                  </a:lnTo>
                  <a:lnTo>
                    <a:pt x="2233725" y="449579"/>
                  </a:lnTo>
                  <a:lnTo>
                    <a:pt x="2227552" y="462279"/>
                  </a:lnTo>
                  <a:close/>
                </a:path>
                <a:path w="2407920" h="1760854">
                  <a:moveTo>
                    <a:pt x="2182966" y="500379"/>
                  </a:moveTo>
                  <a:lnTo>
                    <a:pt x="2157792" y="500379"/>
                  </a:lnTo>
                  <a:lnTo>
                    <a:pt x="2162113" y="487679"/>
                  </a:lnTo>
                  <a:lnTo>
                    <a:pt x="2174117" y="487679"/>
                  </a:lnTo>
                  <a:lnTo>
                    <a:pt x="2178164" y="462279"/>
                  </a:lnTo>
                  <a:lnTo>
                    <a:pt x="2210266" y="462279"/>
                  </a:lnTo>
                  <a:lnTo>
                    <a:pt x="2207865" y="487679"/>
                  </a:lnTo>
                  <a:lnTo>
                    <a:pt x="2182966" y="500379"/>
                  </a:lnTo>
                  <a:close/>
                </a:path>
                <a:path w="2407920" h="1760854">
                  <a:moveTo>
                    <a:pt x="960846" y="728979"/>
                  </a:moveTo>
                  <a:lnTo>
                    <a:pt x="942241" y="728979"/>
                  </a:lnTo>
                  <a:lnTo>
                    <a:pt x="1022633" y="678179"/>
                  </a:lnTo>
                  <a:lnTo>
                    <a:pt x="1013373" y="678179"/>
                  </a:lnTo>
                  <a:lnTo>
                    <a:pt x="1077988" y="640079"/>
                  </a:lnTo>
                  <a:lnTo>
                    <a:pt x="1064612" y="640079"/>
                  </a:lnTo>
                  <a:lnTo>
                    <a:pt x="1113863" y="614679"/>
                  </a:lnTo>
                  <a:lnTo>
                    <a:pt x="1110296" y="614679"/>
                  </a:lnTo>
                  <a:lnTo>
                    <a:pt x="1154607" y="589279"/>
                  </a:lnTo>
                  <a:lnTo>
                    <a:pt x="1148777" y="589279"/>
                  </a:lnTo>
                  <a:lnTo>
                    <a:pt x="1200359" y="551179"/>
                  </a:lnTo>
                  <a:lnTo>
                    <a:pt x="1204038" y="551179"/>
                  </a:lnTo>
                  <a:lnTo>
                    <a:pt x="1323014" y="487679"/>
                  </a:lnTo>
                  <a:lnTo>
                    <a:pt x="1325817" y="487679"/>
                  </a:lnTo>
                  <a:lnTo>
                    <a:pt x="1266004" y="525779"/>
                  </a:lnTo>
                  <a:lnTo>
                    <a:pt x="1275675" y="525779"/>
                  </a:lnTo>
                  <a:lnTo>
                    <a:pt x="1121476" y="627379"/>
                  </a:lnTo>
                  <a:lnTo>
                    <a:pt x="1134372" y="627379"/>
                  </a:lnTo>
                  <a:lnTo>
                    <a:pt x="960846" y="728979"/>
                  </a:lnTo>
                  <a:close/>
                </a:path>
                <a:path w="2407920" h="1760854">
                  <a:moveTo>
                    <a:pt x="818429" y="525779"/>
                  </a:moveTo>
                  <a:lnTo>
                    <a:pt x="792158" y="525779"/>
                  </a:lnTo>
                  <a:lnTo>
                    <a:pt x="791540" y="500379"/>
                  </a:lnTo>
                  <a:lnTo>
                    <a:pt x="807317" y="500379"/>
                  </a:lnTo>
                  <a:lnTo>
                    <a:pt x="818429" y="525779"/>
                  </a:lnTo>
                  <a:close/>
                </a:path>
                <a:path w="2407920" h="1760854">
                  <a:moveTo>
                    <a:pt x="1923269" y="525779"/>
                  </a:moveTo>
                  <a:lnTo>
                    <a:pt x="1897341" y="525779"/>
                  </a:lnTo>
                  <a:lnTo>
                    <a:pt x="1917370" y="500379"/>
                  </a:lnTo>
                  <a:lnTo>
                    <a:pt x="1922583" y="500379"/>
                  </a:lnTo>
                  <a:lnTo>
                    <a:pt x="1923269" y="525779"/>
                  </a:lnTo>
                  <a:close/>
                </a:path>
                <a:path w="2407920" h="1760854">
                  <a:moveTo>
                    <a:pt x="2079320" y="576579"/>
                  </a:moveTo>
                  <a:lnTo>
                    <a:pt x="2087699" y="551557"/>
                  </a:lnTo>
                  <a:lnTo>
                    <a:pt x="2087771" y="551344"/>
                  </a:lnTo>
                  <a:lnTo>
                    <a:pt x="2134607" y="525779"/>
                  </a:lnTo>
                  <a:lnTo>
                    <a:pt x="2123701" y="525779"/>
                  </a:lnTo>
                  <a:lnTo>
                    <a:pt x="2164034" y="500379"/>
                  </a:lnTo>
                  <a:lnTo>
                    <a:pt x="2126101" y="538479"/>
                  </a:lnTo>
                  <a:lnTo>
                    <a:pt x="2121643" y="538479"/>
                  </a:lnTo>
                  <a:lnTo>
                    <a:pt x="2100482" y="551179"/>
                  </a:lnTo>
                  <a:lnTo>
                    <a:pt x="2079320" y="576579"/>
                  </a:lnTo>
                  <a:close/>
                </a:path>
                <a:path w="2407920" h="1760854">
                  <a:moveTo>
                    <a:pt x="802378" y="538479"/>
                  </a:moveTo>
                  <a:lnTo>
                    <a:pt x="799154" y="538479"/>
                  </a:lnTo>
                  <a:lnTo>
                    <a:pt x="786602" y="525779"/>
                  </a:lnTo>
                  <a:lnTo>
                    <a:pt x="810815" y="525779"/>
                  </a:lnTo>
                  <a:lnTo>
                    <a:pt x="802378" y="538479"/>
                  </a:lnTo>
                  <a:close/>
                </a:path>
                <a:path w="2407920" h="1760854">
                  <a:moveTo>
                    <a:pt x="1756020" y="609574"/>
                  </a:moveTo>
                  <a:lnTo>
                    <a:pt x="1775038" y="589279"/>
                  </a:lnTo>
                  <a:lnTo>
                    <a:pt x="1857762" y="538479"/>
                  </a:lnTo>
                  <a:lnTo>
                    <a:pt x="1855499" y="538479"/>
                  </a:lnTo>
                  <a:lnTo>
                    <a:pt x="1880124" y="525779"/>
                  </a:lnTo>
                  <a:lnTo>
                    <a:pt x="1911608" y="525779"/>
                  </a:lnTo>
                  <a:lnTo>
                    <a:pt x="1756020" y="609574"/>
                  </a:lnTo>
                  <a:close/>
                </a:path>
                <a:path w="2407920" h="1760854">
                  <a:moveTo>
                    <a:pt x="452001" y="576579"/>
                  </a:moveTo>
                  <a:lnTo>
                    <a:pt x="433206" y="576579"/>
                  </a:lnTo>
                  <a:lnTo>
                    <a:pt x="433004" y="551557"/>
                  </a:lnTo>
                  <a:lnTo>
                    <a:pt x="433001" y="551179"/>
                  </a:lnTo>
                  <a:lnTo>
                    <a:pt x="435401" y="551179"/>
                  </a:lnTo>
                  <a:lnTo>
                    <a:pt x="452001" y="576579"/>
                  </a:lnTo>
                  <a:close/>
                </a:path>
                <a:path w="2407920" h="1760854">
                  <a:moveTo>
                    <a:pt x="2087381" y="551557"/>
                  </a:moveTo>
                  <a:lnTo>
                    <a:pt x="2087826" y="551179"/>
                  </a:lnTo>
                  <a:lnTo>
                    <a:pt x="2087771" y="551344"/>
                  </a:lnTo>
                  <a:lnTo>
                    <a:pt x="2087381" y="551557"/>
                  </a:lnTo>
                  <a:close/>
                </a:path>
                <a:path w="2407920" h="1760854">
                  <a:moveTo>
                    <a:pt x="1953108" y="665479"/>
                  </a:moveTo>
                  <a:lnTo>
                    <a:pt x="1964494" y="640079"/>
                  </a:lnTo>
                  <a:lnTo>
                    <a:pt x="1942133" y="640079"/>
                  </a:lnTo>
                  <a:lnTo>
                    <a:pt x="1980820" y="627379"/>
                  </a:lnTo>
                  <a:lnTo>
                    <a:pt x="1977390" y="627379"/>
                  </a:lnTo>
                  <a:lnTo>
                    <a:pt x="2020741" y="589279"/>
                  </a:lnTo>
                  <a:lnTo>
                    <a:pt x="2018272" y="589279"/>
                  </a:lnTo>
                  <a:lnTo>
                    <a:pt x="2087381" y="551557"/>
                  </a:lnTo>
                  <a:lnTo>
                    <a:pt x="1953108" y="665479"/>
                  </a:lnTo>
                  <a:close/>
                </a:path>
                <a:path w="2407920" h="1760854">
                  <a:moveTo>
                    <a:pt x="443976" y="589279"/>
                  </a:moveTo>
                  <a:lnTo>
                    <a:pt x="424632" y="589279"/>
                  </a:lnTo>
                  <a:lnTo>
                    <a:pt x="426141" y="576579"/>
                  </a:lnTo>
                  <a:lnTo>
                    <a:pt x="448366" y="576579"/>
                  </a:lnTo>
                  <a:lnTo>
                    <a:pt x="443976" y="589279"/>
                  </a:lnTo>
                  <a:close/>
                </a:path>
                <a:path w="2407920" h="1760854">
                  <a:moveTo>
                    <a:pt x="730355" y="589279"/>
                  </a:moveTo>
                  <a:lnTo>
                    <a:pt x="699282" y="589279"/>
                  </a:lnTo>
                  <a:lnTo>
                    <a:pt x="702025" y="576579"/>
                  </a:lnTo>
                  <a:lnTo>
                    <a:pt x="728846" y="576579"/>
                  </a:lnTo>
                  <a:lnTo>
                    <a:pt x="730355" y="589279"/>
                  </a:lnTo>
                  <a:close/>
                </a:path>
                <a:path w="2407920" h="1760854">
                  <a:moveTo>
                    <a:pt x="1745993" y="614974"/>
                  </a:moveTo>
                  <a:lnTo>
                    <a:pt x="1756020" y="609574"/>
                  </a:lnTo>
                  <a:lnTo>
                    <a:pt x="1751236" y="614679"/>
                  </a:lnTo>
                  <a:lnTo>
                    <a:pt x="1747258" y="614679"/>
                  </a:lnTo>
                  <a:lnTo>
                    <a:pt x="1745993" y="614974"/>
                  </a:lnTo>
                  <a:close/>
                </a:path>
                <a:path w="2407920" h="1760854">
                  <a:moveTo>
                    <a:pt x="1197684" y="728979"/>
                  </a:moveTo>
                  <a:lnTo>
                    <a:pt x="1189316" y="716279"/>
                  </a:lnTo>
                  <a:lnTo>
                    <a:pt x="1190619" y="716279"/>
                  </a:lnTo>
                  <a:lnTo>
                    <a:pt x="1226699" y="678179"/>
                  </a:lnTo>
                  <a:lnTo>
                    <a:pt x="1245288" y="678179"/>
                  </a:lnTo>
                  <a:lnTo>
                    <a:pt x="1317106" y="627379"/>
                  </a:lnTo>
                  <a:lnTo>
                    <a:pt x="1328767" y="614679"/>
                  </a:lnTo>
                  <a:lnTo>
                    <a:pt x="1348659" y="614679"/>
                  </a:lnTo>
                  <a:lnTo>
                    <a:pt x="1340977" y="627379"/>
                  </a:lnTo>
                  <a:lnTo>
                    <a:pt x="1197684" y="728979"/>
                  </a:lnTo>
                  <a:close/>
                </a:path>
                <a:path w="2407920" h="1760854">
                  <a:moveTo>
                    <a:pt x="1699379" y="640079"/>
                  </a:moveTo>
                  <a:lnTo>
                    <a:pt x="1689639" y="640079"/>
                  </a:lnTo>
                  <a:lnTo>
                    <a:pt x="1692863" y="627379"/>
                  </a:lnTo>
                  <a:lnTo>
                    <a:pt x="1745993" y="614974"/>
                  </a:lnTo>
                  <a:lnTo>
                    <a:pt x="1699379" y="640079"/>
                  </a:lnTo>
                  <a:close/>
                </a:path>
                <a:path w="2407920" h="1760854">
                  <a:moveTo>
                    <a:pt x="627738" y="665479"/>
                  </a:moveTo>
                  <a:lnTo>
                    <a:pt x="624514" y="665479"/>
                  </a:lnTo>
                  <a:lnTo>
                    <a:pt x="611962" y="640079"/>
                  </a:lnTo>
                  <a:lnTo>
                    <a:pt x="636175" y="640079"/>
                  </a:lnTo>
                  <a:lnTo>
                    <a:pt x="627738" y="665479"/>
                  </a:lnTo>
                  <a:close/>
                </a:path>
                <a:path w="2407920" h="1760854">
                  <a:moveTo>
                    <a:pt x="640497" y="665479"/>
                  </a:moveTo>
                  <a:lnTo>
                    <a:pt x="636175" y="640079"/>
                  </a:lnTo>
                  <a:lnTo>
                    <a:pt x="643035" y="640079"/>
                  </a:lnTo>
                  <a:lnTo>
                    <a:pt x="640497" y="665479"/>
                  </a:lnTo>
                  <a:close/>
                </a:path>
                <a:path w="2407920" h="1760854">
                  <a:moveTo>
                    <a:pt x="1674960" y="665479"/>
                  </a:moveTo>
                  <a:lnTo>
                    <a:pt x="1654725" y="665479"/>
                  </a:lnTo>
                  <a:lnTo>
                    <a:pt x="1692040" y="640079"/>
                  </a:lnTo>
                  <a:lnTo>
                    <a:pt x="1674960" y="665479"/>
                  </a:lnTo>
                  <a:close/>
                </a:path>
                <a:path w="2407920" h="1760854">
                  <a:moveTo>
                    <a:pt x="1909624" y="678179"/>
                  </a:moveTo>
                  <a:lnTo>
                    <a:pt x="1902143" y="678179"/>
                  </a:lnTo>
                  <a:lnTo>
                    <a:pt x="1945357" y="640079"/>
                  </a:lnTo>
                  <a:lnTo>
                    <a:pt x="1964494" y="640079"/>
                  </a:lnTo>
                  <a:lnTo>
                    <a:pt x="1909624" y="678179"/>
                  </a:lnTo>
                  <a:close/>
                </a:path>
                <a:path w="2407920" h="1760854">
                  <a:moveTo>
                    <a:pt x="401310" y="678179"/>
                  </a:moveTo>
                  <a:lnTo>
                    <a:pt x="379292" y="678179"/>
                  </a:lnTo>
                  <a:lnTo>
                    <a:pt x="377783" y="665479"/>
                  </a:lnTo>
                  <a:lnTo>
                    <a:pt x="397675" y="665479"/>
                  </a:lnTo>
                  <a:lnTo>
                    <a:pt x="401310" y="678179"/>
                  </a:lnTo>
                  <a:close/>
                </a:path>
                <a:path w="2407920" h="1760854">
                  <a:moveTo>
                    <a:pt x="1559059" y="728979"/>
                  </a:moveTo>
                  <a:lnTo>
                    <a:pt x="1543191" y="728979"/>
                  </a:lnTo>
                  <a:lnTo>
                    <a:pt x="1560957" y="716279"/>
                  </a:lnTo>
                  <a:lnTo>
                    <a:pt x="1641417" y="665479"/>
                  </a:lnTo>
                  <a:lnTo>
                    <a:pt x="1666934" y="665479"/>
                  </a:lnTo>
                  <a:lnTo>
                    <a:pt x="1559059" y="728979"/>
                  </a:lnTo>
                  <a:close/>
                </a:path>
                <a:path w="2407920" h="1760854">
                  <a:moveTo>
                    <a:pt x="1799882" y="754379"/>
                  </a:moveTo>
                  <a:lnTo>
                    <a:pt x="1795273" y="754379"/>
                  </a:lnTo>
                  <a:lnTo>
                    <a:pt x="1865582" y="690879"/>
                  </a:lnTo>
                  <a:lnTo>
                    <a:pt x="1857488" y="690879"/>
                  </a:lnTo>
                  <a:lnTo>
                    <a:pt x="1914147" y="665479"/>
                  </a:lnTo>
                  <a:lnTo>
                    <a:pt x="1902143" y="678179"/>
                  </a:lnTo>
                  <a:lnTo>
                    <a:pt x="1909624" y="678179"/>
                  </a:lnTo>
                  <a:lnTo>
                    <a:pt x="1799882" y="754379"/>
                  </a:lnTo>
                  <a:close/>
                </a:path>
                <a:path w="2407920" h="1760854">
                  <a:moveTo>
                    <a:pt x="556469" y="716279"/>
                  </a:moveTo>
                  <a:lnTo>
                    <a:pt x="530198" y="716279"/>
                  </a:lnTo>
                  <a:lnTo>
                    <a:pt x="529581" y="690879"/>
                  </a:lnTo>
                  <a:lnTo>
                    <a:pt x="545357" y="690879"/>
                  </a:lnTo>
                  <a:lnTo>
                    <a:pt x="556469" y="716279"/>
                  </a:lnTo>
                  <a:close/>
                </a:path>
                <a:path w="2407920" h="1760854">
                  <a:moveTo>
                    <a:pt x="957332" y="716279"/>
                  </a:moveTo>
                  <a:lnTo>
                    <a:pt x="954245" y="716279"/>
                  </a:lnTo>
                  <a:lnTo>
                    <a:pt x="987513" y="690879"/>
                  </a:lnTo>
                  <a:lnTo>
                    <a:pt x="957332" y="716279"/>
                  </a:lnTo>
                  <a:close/>
                </a:path>
                <a:path w="2407920" h="1760854">
                  <a:moveTo>
                    <a:pt x="540418" y="728979"/>
                  </a:moveTo>
                  <a:lnTo>
                    <a:pt x="537194" y="728979"/>
                  </a:lnTo>
                  <a:lnTo>
                    <a:pt x="524642" y="716279"/>
                  </a:lnTo>
                  <a:lnTo>
                    <a:pt x="548855" y="716279"/>
                  </a:lnTo>
                  <a:lnTo>
                    <a:pt x="540418" y="728979"/>
                  </a:lnTo>
                  <a:close/>
                </a:path>
                <a:path w="2407920" h="1760854">
                  <a:moveTo>
                    <a:pt x="953266" y="719700"/>
                  </a:moveTo>
                  <a:lnTo>
                    <a:pt x="957332" y="716279"/>
                  </a:lnTo>
                  <a:lnTo>
                    <a:pt x="958841" y="716279"/>
                  </a:lnTo>
                  <a:lnTo>
                    <a:pt x="953266" y="719700"/>
                  </a:lnTo>
                  <a:close/>
                </a:path>
                <a:path w="2407920" h="1760854">
                  <a:moveTo>
                    <a:pt x="1505122" y="767079"/>
                  </a:moveTo>
                  <a:lnTo>
                    <a:pt x="1496753" y="754379"/>
                  </a:lnTo>
                  <a:lnTo>
                    <a:pt x="1498742" y="754379"/>
                  </a:lnTo>
                  <a:lnTo>
                    <a:pt x="1539830" y="716279"/>
                  </a:lnTo>
                  <a:lnTo>
                    <a:pt x="1543191" y="728979"/>
                  </a:lnTo>
                  <a:lnTo>
                    <a:pt x="1559059" y="728979"/>
                  </a:lnTo>
                  <a:lnTo>
                    <a:pt x="1505122" y="767079"/>
                  </a:lnTo>
                  <a:close/>
                </a:path>
                <a:path w="2407920" h="1760854">
                  <a:moveTo>
                    <a:pt x="1659413" y="843279"/>
                  </a:moveTo>
                  <a:lnTo>
                    <a:pt x="1658497" y="843279"/>
                  </a:lnTo>
                  <a:lnTo>
                    <a:pt x="1757890" y="767079"/>
                  </a:lnTo>
                  <a:lnTo>
                    <a:pt x="1755420" y="767079"/>
                  </a:lnTo>
                  <a:lnTo>
                    <a:pt x="1809541" y="728979"/>
                  </a:lnTo>
                  <a:lnTo>
                    <a:pt x="1805562" y="728979"/>
                  </a:lnTo>
                  <a:lnTo>
                    <a:pt x="1834646" y="716279"/>
                  </a:lnTo>
                  <a:lnTo>
                    <a:pt x="1795273" y="754379"/>
                  </a:lnTo>
                  <a:lnTo>
                    <a:pt x="1799882" y="754379"/>
                  </a:lnTo>
                  <a:lnTo>
                    <a:pt x="1659413" y="843279"/>
                  </a:lnTo>
                  <a:close/>
                </a:path>
                <a:path w="2407920" h="1760854">
                  <a:moveTo>
                    <a:pt x="581944" y="957560"/>
                  </a:moveTo>
                  <a:lnTo>
                    <a:pt x="567266" y="957560"/>
                  </a:lnTo>
                  <a:lnTo>
                    <a:pt x="585210" y="944879"/>
                  </a:lnTo>
                  <a:lnTo>
                    <a:pt x="582398" y="944879"/>
                  </a:lnTo>
                  <a:lnTo>
                    <a:pt x="604005" y="919479"/>
                  </a:lnTo>
                  <a:lnTo>
                    <a:pt x="603113" y="919479"/>
                  </a:lnTo>
                  <a:lnTo>
                    <a:pt x="708816" y="868679"/>
                  </a:lnTo>
                  <a:lnTo>
                    <a:pt x="706072" y="868679"/>
                  </a:lnTo>
                  <a:lnTo>
                    <a:pt x="717253" y="855979"/>
                  </a:lnTo>
                  <a:lnTo>
                    <a:pt x="728846" y="855979"/>
                  </a:lnTo>
                  <a:lnTo>
                    <a:pt x="785778" y="817879"/>
                  </a:lnTo>
                  <a:lnTo>
                    <a:pt x="785024" y="817879"/>
                  </a:lnTo>
                  <a:lnTo>
                    <a:pt x="899576" y="754379"/>
                  </a:lnTo>
                  <a:lnTo>
                    <a:pt x="896763" y="754379"/>
                  </a:lnTo>
                  <a:lnTo>
                    <a:pt x="953266" y="719700"/>
                  </a:lnTo>
                  <a:lnTo>
                    <a:pt x="942241" y="728979"/>
                  </a:lnTo>
                  <a:lnTo>
                    <a:pt x="960846" y="728979"/>
                  </a:lnTo>
                  <a:lnTo>
                    <a:pt x="613794" y="944879"/>
                  </a:lnTo>
                  <a:lnTo>
                    <a:pt x="581944" y="957560"/>
                  </a:lnTo>
                  <a:close/>
                </a:path>
                <a:path w="2407920" h="1760854">
                  <a:moveTo>
                    <a:pt x="371609" y="779779"/>
                  </a:moveTo>
                  <a:lnTo>
                    <a:pt x="351237" y="779779"/>
                  </a:lnTo>
                  <a:lnTo>
                    <a:pt x="348562" y="767079"/>
                  </a:lnTo>
                  <a:lnTo>
                    <a:pt x="369688" y="767079"/>
                  </a:lnTo>
                  <a:lnTo>
                    <a:pt x="371609" y="779779"/>
                  </a:lnTo>
                  <a:close/>
                </a:path>
                <a:path w="2407920" h="1760854">
                  <a:moveTo>
                    <a:pt x="468395" y="779779"/>
                  </a:moveTo>
                  <a:lnTo>
                    <a:pt x="436910" y="779779"/>
                  </a:lnTo>
                  <a:lnTo>
                    <a:pt x="440340" y="767079"/>
                  </a:lnTo>
                  <a:lnTo>
                    <a:pt x="466886" y="767079"/>
                  </a:lnTo>
                  <a:lnTo>
                    <a:pt x="468395" y="779779"/>
                  </a:lnTo>
                  <a:close/>
                </a:path>
                <a:path w="2407920" h="1760854">
                  <a:moveTo>
                    <a:pt x="1472059" y="779779"/>
                  </a:moveTo>
                  <a:lnTo>
                    <a:pt x="1448326" y="779779"/>
                  </a:lnTo>
                  <a:lnTo>
                    <a:pt x="1487973" y="767079"/>
                  </a:lnTo>
                  <a:lnTo>
                    <a:pt x="1499223" y="767079"/>
                  </a:lnTo>
                  <a:lnTo>
                    <a:pt x="1472059" y="779779"/>
                  </a:lnTo>
                  <a:close/>
                </a:path>
                <a:path w="2407920" h="1760854">
                  <a:moveTo>
                    <a:pt x="1422946" y="805179"/>
                  </a:moveTo>
                  <a:lnTo>
                    <a:pt x="1402642" y="805179"/>
                  </a:lnTo>
                  <a:lnTo>
                    <a:pt x="1443730" y="779779"/>
                  </a:lnTo>
                  <a:lnTo>
                    <a:pt x="1452304" y="779779"/>
                  </a:lnTo>
                  <a:lnTo>
                    <a:pt x="1422946" y="805179"/>
                  </a:lnTo>
                  <a:close/>
                </a:path>
                <a:path w="2407920" h="1760854">
                  <a:moveTo>
                    <a:pt x="1371552" y="843279"/>
                  </a:moveTo>
                  <a:lnTo>
                    <a:pt x="1363956" y="843279"/>
                  </a:lnTo>
                  <a:lnTo>
                    <a:pt x="1389404" y="817879"/>
                  </a:lnTo>
                  <a:lnTo>
                    <a:pt x="1389610" y="817879"/>
                  </a:lnTo>
                  <a:lnTo>
                    <a:pt x="1407444" y="805179"/>
                  </a:lnTo>
                  <a:lnTo>
                    <a:pt x="1427268" y="805179"/>
                  </a:lnTo>
                  <a:lnTo>
                    <a:pt x="1371552" y="843279"/>
                  </a:lnTo>
                  <a:close/>
                </a:path>
                <a:path w="2407920" h="1760854">
                  <a:moveTo>
                    <a:pt x="981545" y="1084579"/>
                  </a:moveTo>
                  <a:lnTo>
                    <a:pt x="965083" y="1084579"/>
                  </a:lnTo>
                  <a:lnTo>
                    <a:pt x="973863" y="1071879"/>
                  </a:lnTo>
                  <a:lnTo>
                    <a:pt x="997459" y="1071879"/>
                  </a:lnTo>
                  <a:lnTo>
                    <a:pt x="1063652" y="1008379"/>
                  </a:lnTo>
                  <a:lnTo>
                    <a:pt x="1064338" y="1008379"/>
                  </a:lnTo>
                  <a:lnTo>
                    <a:pt x="1147372" y="957560"/>
                  </a:lnTo>
                  <a:lnTo>
                    <a:pt x="1240487" y="906779"/>
                  </a:lnTo>
                  <a:lnTo>
                    <a:pt x="1237949" y="906779"/>
                  </a:lnTo>
                  <a:lnTo>
                    <a:pt x="1320261" y="855979"/>
                  </a:lnTo>
                  <a:lnTo>
                    <a:pt x="1316146" y="855979"/>
                  </a:lnTo>
                  <a:lnTo>
                    <a:pt x="1378017" y="817879"/>
                  </a:lnTo>
                  <a:lnTo>
                    <a:pt x="1363956" y="843279"/>
                  </a:lnTo>
                  <a:lnTo>
                    <a:pt x="1371552" y="843279"/>
                  </a:lnTo>
                  <a:lnTo>
                    <a:pt x="981545" y="1084579"/>
                  </a:lnTo>
                  <a:close/>
                </a:path>
                <a:path w="2407920" h="1760854">
                  <a:moveTo>
                    <a:pt x="1518945" y="932179"/>
                  </a:moveTo>
                  <a:lnTo>
                    <a:pt x="1592784" y="868679"/>
                  </a:lnTo>
                  <a:lnTo>
                    <a:pt x="1596146" y="868679"/>
                  </a:lnTo>
                  <a:lnTo>
                    <a:pt x="1611373" y="855979"/>
                  </a:lnTo>
                  <a:lnTo>
                    <a:pt x="1609796" y="855979"/>
                  </a:lnTo>
                  <a:lnTo>
                    <a:pt x="1659389" y="843279"/>
                  </a:lnTo>
                  <a:lnTo>
                    <a:pt x="1518945" y="932179"/>
                  </a:lnTo>
                  <a:close/>
                </a:path>
                <a:path w="2407920" h="1760854">
                  <a:moveTo>
                    <a:pt x="1501623" y="944879"/>
                  </a:moveTo>
                  <a:lnTo>
                    <a:pt x="1498093" y="944879"/>
                  </a:lnTo>
                  <a:lnTo>
                    <a:pt x="1518945" y="932179"/>
                  </a:lnTo>
                  <a:lnTo>
                    <a:pt x="1501623" y="944879"/>
                  </a:lnTo>
                  <a:close/>
                </a:path>
                <a:path w="2407920" h="1760854">
                  <a:moveTo>
                    <a:pt x="7731" y="1275079"/>
                  </a:moveTo>
                  <a:lnTo>
                    <a:pt x="4632" y="1275079"/>
                  </a:lnTo>
                  <a:lnTo>
                    <a:pt x="100869" y="1224279"/>
                  </a:lnTo>
                  <a:lnTo>
                    <a:pt x="98537" y="1224279"/>
                  </a:lnTo>
                  <a:lnTo>
                    <a:pt x="107934" y="1211579"/>
                  </a:lnTo>
                  <a:lnTo>
                    <a:pt x="104299" y="1211579"/>
                  </a:lnTo>
                  <a:lnTo>
                    <a:pt x="483005" y="995679"/>
                  </a:lnTo>
                  <a:lnTo>
                    <a:pt x="481085" y="995679"/>
                  </a:lnTo>
                  <a:lnTo>
                    <a:pt x="520046" y="982979"/>
                  </a:lnTo>
                  <a:lnTo>
                    <a:pt x="536876" y="982979"/>
                  </a:lnTo>
                  <a:lnTo>
                    <a:pt x="571148" y="944879"/>
                  </a:lnTo>
                  <a:lnTo>
                    <a:pt x="567245" y="957560"/>
                  </a:lnTo>
                  <a:lnTo>
                    <a:pt x="581920" y="957560"/>
                  </a:lnTo>
                  <a:lnTo>
                    <a:pt x="549529" y="982979"/>
                  </a:lnTo>
                  <a:lnTo>
                    <a:pt x="7731" y="1275079"/>
                  </a:lnTo>
                  <a:close/>
                </a:path>
                <a:path w="2407920" h="1760854">
                  <a:moveTo>
                    <a:pt x="1445129" y="982979"/>
                  </a:moveTo>
                  <a:lnTo>
                    <a:pt x="1451006" y="957560"/>
                  </a:lnTo>
                  <a:lnTo>
                    <a:pt x="1444598" y="957560"/>
                  </a:lnTo>
                  <a:lnTo>
                    <a:pt x="1473774" y="944879"/>
                  </a:lnTo>
                  <a:lnTo>
                    <a:pt x="1470647" y="957560"/>
                  </a:lnTo>
                  <a:lnTo>
                    <a:pt x="1445129" y="982979"/>
                  </a:lnTo>
                  <a:close/>
                </a:path>
                <a:path w="2407920" h="1760854">
                  <a:moveTo>
                    <a:pt x="1470699" y="957560"/>
                  </a:moveTo>
                  <a:lnTo>
                    <a:pt x="1483652" y="944879"/>
                  </a:lnTo>
                  <a:lnTo>
                    <a:pt x="1498093" y="944879"/>
                  </a:lnTo>
                  <a:lnTo>
                    <a:pt x="1470699" y="957560"/>
                  </a:lnTo>
                  <a:close/>
                </a:path>
                <a:path w="2407920" h="1760854">
                  <a:moveTo>
                    <a:pt x="687003" y="1440179"/>
                  </a:moveTo>
                  <a:lnTo>
                    <a:pt x="644338" y="1440179"/>
                  </a:lnTo>
                  <a:lnTo>
                    <a:pt x="674313" y="1414779"/>
                  </a:lnTo>
                  <a:lnTo>
                    <a:pt x="777547" y="1363979"/>
                  </a:lnTo>
                  <a:lnTo>
                    <a:pt x="782006" y="1363979"/>
                  </a:lnTo>
                  <a:lnTo>
                    <a:pt x="989502" y="1236979"/>
                  </a:lnTo>
                  <a:lnTo>
                    <a:pt x="985798" y="1236979"/>
                  </a:lnTo>
                  <a:lnTo>
                    <a:pt x="1068934" y="1211579"/>
                  </a:lnTo>
                  <a:lnTo>
                    <a:pt x="1066876" y="1211579"/>
                  </a:lnTo>
                  <a:lnTo>
                    <a:pt x="1075038" y="1186179"/>
                  </a:lnTo>
                  <a:lnTo>
                    <a:pt x="1071815" y="1186179"/>
                  </a:lnTo>
                  <a:lnTo>
                    <a:pt x="1346568" y="1033779"/>
                  </a:lnTo>
                  <a:lnTo>
                    <a:pt x="1345056" y="1033779"/>
                  </a:lnTo>
                  <a:lnTo>
                    <a:pt x="1429943" y="982979"/>
                  </a:lnTo>
                  <a:lnTo>
                    <a:pt x="1443222" y="982979"/>
                  </a:lnTo>
                  <a:lnTo>
                    <a:pt x="1086562" y="1211579"/>
                  </a:lnTo>
                  <a:lnTo>
                    <a:pt x="687003" y="1440179"/>
                  </a:lnTo>
                  <a:close/>
                </a:path>
                <a:path w="2407920" h="1760854">
                  <a:moveTo>
                    <a:pt x="759027" y="1224279"/>
                  </a:moveTo>
                  <a:lnTo>
                    <a:pt x="752167" y="1224279"/>
                  </a:lnTo>
                  <a:lnTo>
                    <a:pt x="798194" y="1186179"/>
                  </a:lnTo>
                  <a:lnTo>
                    <a:pt x="801829" y="1186179"/>
                  </a:lnTo>
                  <a:lnTo>
                    <a:pt x="821722" y="1173479"/>
                  </a:lnTo>
                  <a:lnTo>
                    <a:pt x="911511" y="1122679"/>
                  </a:lnTo>
                  <a:lnTo>
                    <a:pt x="926327" y="1097279"/>
                  </a:lnTo>
                  <a:lnTo>
                    <a:pt x="967689" y="1084579"/>
                  </a:lnTo>
                  <a:lnTo>
                    <a:pt x="948689" y="1097279"/>
                  </a:lnTo>
                  <a:lnTo>
                    <a:pt x="949512" y="1097279"/>
                  </a:lnTo>
                  <a:lnTo>
                    <a:pt x="939634" y="1122679"/>
                  </a:lnTo>
                  <a:lnTo>
                    <a:pt x="759027" y="1224279"/>
                  </a:lnTo>
                  <a:close/>
                </a:path>
                <a:path w="2407920" h="1760854">
                  <a:moveTo>
                    <a:pt x="4632" y="1275079"/>
                  </a:moveTo>
                  <a:lnTo>
                    <a:pt x="0" y="1275079"/>
                  </a:lnTo>
                  <a:lnTo>
                    <a:pt x="0" y="1262379"/>
                  </a:lnTo>
                  <a:lnTo>
                    <a:pt x="9022" y="1262379"/>
                  </a:lnTo>
                  <a:lnTo>
                    <a:pt x="4632" y="1275079"/>
                  </a:lnTo>
                  <a:close/>
                </a:path>
                <a:path w="2407920" h="1760854">
                  <a:moveTo>
                    <a:pt x="562986" y="1511358"/>
                  </a:moveTo>
                  <a:lnTo>
                    <a:pt x="560859" y="1511358"/>
                  </a:lnTo>
                  <a:lnTo>
                    <a:pt x="598449" y="1493787"/>
                  </a:lnTo>
                  <a:lnTo>
                    <a:pt x="562986" y="1511358"/>
                  </a:lnTo>
                  <a:close/>
                </a:path>
                <a:path w="2407920" h="1760854">
                  <a:moveTo>
                    <a:pt x="551332" y="1517602"/>
                  </a:moveTo>
                  <a:lnTo>
                    <a:pt x="558596" y="1511358"/>
                  </a:lnTo>
                  <a:lnTo>
                    <a:pt x="571148" y="1511358"/>
                  </a:lnTo>
                  <a:lnTo>
                    <a:pt x="551332" y="1517602"/>
                  </a:lnTo>
                  <a:close/>
                </a:path>
                <a:path w="2407920" h="1760854">
                  <a:moveTo>
                    <a:pt x="517714" y="1546501"/>
                  </a:moveTo>
                  <a:lnTo>
                    <a:pt x="459615" y="1546501"/>
                  </a:lnTo>
                  <a:lnTo>
                    <a:pt x="551332" y="1517602"/>
                  </a:lnTo>
                  <a:lnTo>
                    <a:pt x="517714" y="1546501"/>
                  </a:lnTo>
                  <a:close/>
                </a:path>
                <a:path w="2407920" h="1760854">
                  <a:moveTo>
                    <a:pt x="456597" y="1564073"/>
                  </a:moveTo>
                  <a:lnTo>
                    <a:pt x="419350" y="1564073"/>
                  </a:lnTo>
                  <a:lnTo>
                    <a:pt x="462084" y="1546501"/>
                  </a:lnTo>
                  <a:lnTo>
                    <a:pt x="456597" y="1564073"/>
                  </a:lnTo>
                  <a:close/>
                </a:path>
                <a:path w="2407920" h="1760854">
                  <a:moveTo>
                    <a:pt x="392324" y="1599216"/>
                  </a:moveTo>
                  <a:lnTo>
                    <a:pt x="344172" y="1599216"/>
                  </a:lnTo>
                  <a:lnTo>
                    <a:pt x="387111" y="1581644"/>
                  </a:lnTo>
                  <a:lnTo>
                    <a:pt x="384093" y="1581644"/>
                  </a:lnTo>
                  <a:lnTo>
                    <a:pt x="422574" y="1564073"/>
                  </a:lnTo>
                  <a:lnTo>
                    <a:pt x="456597" y="1564073"/>
                  </a:lnTo>
                  <a:lnTo>
                    <a:pt x="469630" y="1546501"/>
                  </a:lnTo>
                  <a:lnTo>
                    <a:pt x="525877" y="1546501"/>
                  </a:lnTo>
                  <a:lnTo>
                    <a:pt x="392324" y="1599216"/>
                  </a:lnTo>
                  <a:close/>
                </a:path>
                <a:path w="2407920" h="1760854">
                  <a:moveTo>
                    <a:pt x="0" y="1760513"/>
                  </a:moveTo>
                  <a:lnTo>
                    <a:pt x="0" y="1736719"/>
                  </a:lnTo>
                  <a:lnTo>
                    <a:pt x="38723" y="1722217"/>
                  </a:lnTo>
                  <a:lnTo>
                    <a:pt x="55940" y="1722217"/>
                  </a:lnTo>
                  <a:lnTo>
                    <a:pt x="104299" y="1704645"/>
                  </a:lnTo>
                  <a:lnTo>
                    <a:pt x="103750" y="1704645"/>
                  </a:lnTo>
                  <a:lnTo>
                    <a:pt x="201496" y="1651931"/>
                  </a:lnTo>
                  <a:lnTo>
                    <a:pt x="238126" y="1651931"/>
                  </a:lnTo>
                  <a:lnTo>
                    <a:pt x="277224" y="1634359"/>
                  </a:lnTo>
                  <a:lnTo>
                    <a:pt x="279444" y="1631033"/>
                  </a:lnTo>
                  <a:lnTo>
                    <a:pt x="307611" y="1616787"/>
                  </a:lnTo>
                  <a:lnTo>
                    <a:pt x="299517" y="1616787"/>
                  </a:lnTo>
                  <a:lnTo>
                    <a:pt x="355490" y="1599216"/>
                  </a:lnTo>
                  <a:lnTo>
                    <a:pt x="403437" y="1599216"/>
                  </a:lnTo>
                  <a:lnTo>
                    <a:pt x="0" y="1760513"/>
                  </a:lnTo>
                  <a:close/>
                </a:path>
                <a:path w="2407920" h="1760854">
                  <a:moveTo>
                    <a:pt x="238126" y="1651931"/>
                  </a:moveTo>
                  <a:lnTo>
                    <a:pt x="279444" y="1631033"/>
                  </a:lnTo>
                  <a:lnTo>
                    <a:pt x="277224" y="1634359"/>
                  </a:lnTo>
                  <a:lnTo>
                    <a:pt x="238126" y="1651931"/>
                  </a:lnTo>
                  <a:close/>
                </a:path>
                <a:path w="2407920" h="1760854">
                  <a:moveTo>
                    <a:pt x="238126" y="1651931"/>
                  </a:moveTo>
                  <a:lnTo>
                    <a:pt x="199164" y="1651931"/>
                  </a:lnTo>
                  <a:lnTo>
                    <a:pt x="252667" y="1634359"/>
                  </a:lnTo>
                  <a:lnTo>
                    <a:pt x="272868" y="1634359"/>
                  </a:lnTo>
                  <a:lnTo>
                    <a:pt x="238126" y="1651931"/>
                  </a:lnTo>
                  <a:close/>
                </a:path>
                <a:path w="2407920" h="1760854">
                  <a:moveTo>
                    <a:pt x="55940" y="1722217"/>
                  </a:moveTo>
                  <a:lnTo>
                    <a:pt x="54363" y="1722217"/>
                  </a:lnTo>
                  <a:lnTo>
                    <a:pt x="60056" y="1704645"/>
                  </a:lnTo>
                  <a:lnTo>
                    <a:pt x="55940" y="1722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2161" y="4088090"/>
            <a:ext cx="16463750" cy="1835118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vert="horz" wrap="square" lIns="0" tIns="82550" rIns="0" bIns="0" rtlCol="0">
            <a:spAutoFit/>
          </a:bodyPr>
          <a:lstStyle/>
          <a:p>
            <a:pPr marL="2511425" marR="5080" indent="-2499360" algn="ctr">
              <a:spcBef>
                <a:spcPts val="650"/>
              </a:spcBef>
              <a:tabLst>
                <a:tab pos="3719195" algn="l"/>
                <a:tab pos="4598035" algn="l"/>
                <a:tab pos="7867650" algn="l"/>
              </a:tabLst>
            </a:pPr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</a:t>
            </a: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TÉCNICO</a:t>
            </a:r>
            <a:endParaRPr lang="pt-BR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11425" marR="5080" indent="-2499360" algn="ctr">
              <a:spcBef>
                <a:spcPts val="650"/>
              </a:spcBef>
              <a:tabLst>
                <a:tab pos="3719195" algn="l"/>
                <a:tab pos="4598035" algn="l"/>
                <a:tab pos="7867650" algn="l"/>
              </a:tabLst>
            </a:pPr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MARACÁ</a:t>
            </a: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GALÁXIAS</a:t>
            </a:r>
            <a:endParaRPr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CAF5F6E-F2D6-4E2F-84F6-CBDC3EF42EC0}"/>
              </a:ext>
            </a:extLst>
          </p:cNvPr>
          <p:cNvSpPr txBox="1"/>
          <p:nvPr/>
        </p:nvSpPr>
        <p:spPr>
          <a:xfrm>
            <a:off x="4784990" y="91682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79450" algn="l"/>
                <a:tab pos="2127250" algn="l"/>
                <a:tab pos="2599055" algn="l"/>
              </a:tabLst>
            </a:pPr>
            <a:r>
              <a:rPr lang="pt-BR" sz="1800" spc="140" dirty="0">
                <a:solidFill>
                  <a:srgbClr val="FFFFFF"/>
                </a:solidFill>
                <a:latin typeface="Tahoma"/>
                <a:cs typeface="Tahoma"/>
              </a:rPr>
              <a:t>REVISÃO E AMPLIAÇÃO - PD. MAURO RICO – JANEIRO 2026</a:t>
            </a:r>
            <a:endParaRPr lang="pt-BR" sz="1800" dirty="0">
              <a:latin typeface="Tahoma"/>
              <a:cs typeface="Tahoma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6201C94-CF7A-4FDA-856D-87D1DC1E780B}"/>
              </a:ext>
            </a:extLst>
          </p:cNvPr>
          <p:cNvSpPr txBox="1"/>
          <p:nvPr/>
        </p:nvSpPr>
        <p:spPr>
          <a:xfrm>
            <a:off x="4572000" y="864739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79450" algn="l"/>
                <a:tab pos="2127250" algn="l"/>
                <a:tab pos="2599055" algn="l"/>
              </a:tabLst>
            </a:pPr>
            <a:r>
              <a:rPr lang="pt-BR" sz="1800" spc="140" dirty="0">
                <a:solidFill>
                  <a:srgbClr val="FFFFFF"/>
                </a:solidFill>
                <a:latin typeface="Tahoma"/>
                <a:cs typeface="Tahoma"/>
              </a:rPr>
              <a:t>PDF ORIGINAL - DANIELLE DE PAULA – JUNHO 2021</a:t>
            </a:r>
            <a:endParaRPr lang="pt-BR"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9349" y="7900314"/>
            <a:ext cx="8153399" cy="23866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800" y="490305"/>
            <a:ext cx="9508146" cy="94320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4025" marR="5080" indent="-2981960" algn="ctr">
              <a:lnSpc>
                <a:spcPts val="3429"/>
              </a:lnSpc>
              <a:spcBef>
                <a:spcPts val="555"/>
              </a:spcBef>
              <a:tabLst>
                <a:tab pos="5008880" algn="l"/>
                <a:tab pos="6174105" algn="l"/>
              </a:tabLst>
            </a:pPr>
            <a:r>
              <a:rPr lang="pt-BR" sz="3200" b="1" spc="60" dirty="0">
                <a:solidFill>
                  <a:srgbClr val="00B050"/>
                </a:solidFill>
                <a:latin typeface="Tahoma"/>
                <a:cs typeface="Tahoma"/>
              </a:rPr>
              <a:t>O</a:t>
            </a:r>
            <a:r>
              <a:rPr lang="pt-BR" sz="3200" b="1" spc="37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pt-BR" sz="3200" b="1" spc="290" dirty="0">
                <a:solidFill>
                  <a:srgbClr val="00B050"/>
                </a:solidFill>
                <a:latin typeface="Tahoma"/>
                <a:cs typeface="Tahoma"/>
              </a:rPr>
              <a:t>MARACÁ</a:t>
            </a:r>
            <a:br>
              <a:rPr lang="pt-BR" sz="3200" dirty="0">
                <a:latin typeface="Tahoma"/>
                <a:cs typeface="Tahoma"/>
              </a:rPr>
            </a:br>
            <a:endParaRPr sz="32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4765384" y="696752"/>
            <a:ext cx="2803525" cy="1477645"/>
            <a:chOff x="14765384" y="696752"/>
            <a:chExt cx="2803525" cy="14776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0702" y="1611286"/>
              <a:ext cx="220482" cy="161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95950" y="696752"/>
              <a:ext cx="2672843" cy="14776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78030" y="1399397"/>
              <a:ext cx="79077" cy="75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5384" y="1256359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69">
                  <a:moveTo>
                    <a:pt x="34699" y="8734"/>
                  </a:moveTo>
                  <a:lnTo>
                    <a:pt x="38091" y="16809"/>
                  </a:lnTo>
                  <a:lnTo>
                    <a:pt x="38037" y="23940"/>
                  </a:lnTo>
                  <a:lnTo>
                    <a:pt x="35221" y="30863"/>
                  </a:lnTo>
                  <a:lnTo>
                    <a:pt x="30388" y="36365"/>
                  </a:lnTo>
                  <a:lnTo>
                    <a:pt x="24284" y="39231"/>
                  </a:lnTo>
                  <a:lnTo>
                    <a:pt x="15753" y="39296"/>
                  </a:lnTo>
                  <a:lnTo>
                    <a:pt x="8736" y="36396"/>
                  </a:lnTo>
                  <a:lnTo>
                    <a:pt x="3572" y="30772"/>
                  </a:lnTo>
                  <a:lnTo>
                    <a:pt x="601" y="22665"/>
                  </a:lnTo>
                  <a:lnTo>
                    <a:pt x="69" y="20283"/>
                  </a:lnTo>
                  <a:lnTo>
                    <a:pt x="0" y="17887"/>
                  </a:lnTo>
                  <a:lnTo>
                    <a:pt x="787" y="13070"/>
                  </a:lnTo>
                  <a:lnTo>
                    <a:pt x="22085" y="0"/>
                  </a:lnTo>
                  <a:lnTo>
                    <a:pt x="29147" y="2979"/>
                  </a:lnTo>
                  <a:lnTo>
                    <a:pt x="34699" y="8734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84ECE0-B0E1-4976-BF6B-F7C868A00492}"/>
              </a:ext>
            </a:extLst>
          </p:cNvPr>
          <p:cNvSpPr txBox="1"/>
          <p:nvPr/>
        </p:nvSpPr>
        <p:spPr>
          <a:xfrm>
            <a:off x="1656332" y="1437696"/>
            <a:ext cx="14034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 O </a:t>
            </a:r>
            <a:r>
              <a:rPr lang="pt-BR" sz="3200" spc="455" dirty="0">
                <a:solidFill>
                  <a:srgbClr val="FFFFFF"/>
                </a:solidFill>
                <a:latin typeface="Tahoma"/>
                <a:cs typeface="Tahoma"/>
              </a:rPr>
              <a:t>MARACÁ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DEVE </a:t>
            </a:r>
            <a:r>
              <a:rPr lang="pt-BR" sz="3200" spc="350" dirty="0">
                <a:solidFill>
                  <a:srgbClr val="FFFFFF"/>
                </a:solidFill>
                <a:latin typeface="Tahoma"/>
                <a:cs typeface="Tahoma"/>
              </a:rPr>
              <a:t>ESTAR </a:t>
            </a:r>
            <a:r>
              <a:rPr lang="pt-BR" sz="3200" spc="365" dirty="0">
                <a:solidFill>
                  <a:srgbClr val="FFFFFF"/>
                </a:solidFill>
                <a:latin typeface="Tahoma"/>
                <a:cs typeface="Tahoma"/>
              </a:rPr>
              <a:t>AFINADO </a:t>
            </a:r>
            <a:r>
              <a:rPr lang="pt-BR" sz="3200" spc="375" dirty="0">
                <a:solidFill>
                  <a:srgbClr val="FFFFFF"/>
                </a:solidFill>
                <a:latin typeface="Tahoma"/>
                <a:cs typeface="Tahoma"/>
              </a:rPr>
              <a:t>CONVENIENTEMENTE</a:t>
            </a:r>
            <a:r>
              <a:rPr lang="pt-BR" sz="2400" spc="3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lang="pt-BR" sz="2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69D255-FD4F-46D3-8D6E-A9DCE3D97AE5}"/>
              </a:ext>
            </a:extLst>
          </p:cNvPr>
          <p:cNvSpPr txBox="1"/>
          <p:nvPr/>
        </p:nvSpPr>
        <p:spPr>
          <a:xfrm>
            <a:off x="1576255" y="2381399"/>
            <a:ext cx="1518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spc="315" dirty="0">
                <a:solidFill>
                  <a:srgbClr val="FFFFFF"/>
                </a:solidFill>
                <a:latin typeface="Tahoma"/>
                <a:cs typeface="Tahoma"/>
              </a:rPr>
              <a:t> TODO </a:t>
            </a:r>
            <a:r>
              <a:rPr lang="pt-BR" sz="3200" spc="409" dirty="0">
                <a:solidFill>
                  <a:srgbClr val="FFFFFF"/>
                </a:solidFill>
                <a:latin typeface="Tahoma"/>
                <a:cs typeface="Tahoma"/>
              </a:rPr>
              <a:t>FARDADO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DEVE </a:t>
            </a:r>
            <a:r>
              <a:rPr lang="pt-BR" sz="3200" spc="270" dirty="0">
                <a:solidFill>
                  <a:srgbClr val="FFFFFF"/>
                </a:solidFill>
                <a:latin typeface="Tahoma"/>
                <a:cs typeface="Tahoma"/>
              </a:rPr>
              <a:t>TER </a:t>
            </a:r>
            <a:r>
              <a:rPr lang="pt-BR" sz="3200" spc="370" dirty="0">
                <a:solidFill>
                  <a:srgbClr val="FFFFFF"/>
                </a:solidFill>
                <a:latin typeface="Tahoma"/>
                <a:cs typeface="Tahoma"/>
              </a:rPr>
              <a:t>UM </a:t>
            </a:r>
            <a:r>
              <a:rPr lang="pt-BR" sz="3200" spc="395" dirty="0">
                <a:solidFill>
                  <a:srgbClr val="FFFFFF"/>
                </a:solidFill>
                <a:latin typeface="Tahoma"/>
                <a:cs typeface="Tahoma"/>
              </a:rPr>
              <a:t>MARACÁ, </a:t>
            </a:r>
            <a:r>
              <a:rPr lang="pt-BR" sz="3200" spc="340" dirty="0">
                <a:solidFill>
                  <a:srgbClr val="FFFFFF"/>
                </a:solidFill>
                <a:latin typeface="Tahoma"/>
                <a:cs typeface="Tahoma"/>
              </a:rPr>
              <a:t>FAZ </a:t>
            </a:r>
            <a:r>
              <a:rPr lang="pt-BR" sz="3200" spc="370" dirty="0">
                <a:solidFill>
                  <a:srgbClr val="FFFFFF"/>
                </a:solidFill>
                <a:latin typeface="Tahoma"/>
                <a:cs typeface="Tahoma"/>
              </a:rPr>
              <a:t>PARTE </a:t>
            </a:r>
            <a:r>
              <a:rPr lang="pt-BR" sz="3200" spc="335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sz="3200" spc="340" dirty="0">
                <a:solidFill>
                  <a:srgbClr val="FFFFFF"/>
                </a:solidFill>
                <a:latin typeface="Tahoma"/>
                <a:cs typeface="Tahoma"/>
              </a:rPr>
              <a:t>FARDA.</a:t>
            </a:r>
            <a:endParaRPr lang="pt-BR"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BBC48C-2AD9-45F1-AFF5-CBD3E3392615}"/>
              </a:ext>
            </a:extLst>
          </p:cNvPr>
          <p:cNvSpPr txBox="1"/>
          <p:nvPr/>
        </p:nvSpPr>
        <p:spPr>
          <a:xfrm>
            <a:off x="1576255" y="3173187"/>
            <a:ext cx="15649045" cy="219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0" marR="62230" indent="-342900" algn="ctr">
              <a:lnSpc>
                <a:spcPct val="148800"/>
              </a:lnSpc>
              <a:buFont typeface="Wingdings" panose="05000000000000000000" pitchFamily="2" charset="2"/>
              <a:buChar char="v"/>
              <a:tabLst>
                <a:tab pos="686435" algn="l"/>
                <a:tab pos="1667510" algn="l"/>
                <a:tab pos="2195195" algn="l"/>
                <a:tab pos="2392045" algn="l"/>
                <a:tab pos="3164840" algn="l"/>
                <a:tab pos="3551554" algn="l"/>
                <a:tab pos="4119879" algn="l"/>
                <a:tab pos="4310380" algn="l"/>
                <a:tab pos="5417820" algn="l"/>
                <a:tab pos="5766435" algn="l"/>
                <a:tab pos="5896610" algn="l"/>
                <a:tab pos="7460615" algn="l"/>
                <a:tab pos="8429625" algn="l"/>
                <a:tab pos="9149080" algn="l"/>
                <a:tab pos="9541510" algn="l"/>
                <a:tab pos="10563225" algn="l"/>
                <a:tab pos="11585575" algn="l"/>
                <a:tab pos="12257405" algn="l"/>
                <a:tab pos="12381230" algn="l"/>
                <a:tab pos="12973685" algn="l"/>
                <a:tab pos="13227050" algn="l"/>
                <a:tab pos="13945869" algn="l"/>
              </a:tabLst>
            </a:pP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 O </a:t>
            </a:r>
            <a:r>
              <a:rPr lang="pt-BR" sz="3200" spc="409" dirty="0">
                <a:solidFill>
                  <a:srgbClr val="FFFFFF"/>
                </a:solidFill>
                <a:latin typeface="Tahoma"/>
                <a:cs typeface="Tahoma"/>
              </a:rPr>
              <a:t>FARDADO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DEVE </a:t>
            </a:r>
            <a:r>
              <a:rPr lang="pt-BR" sz="3200" spc="270" dirty="0">
                <a:solidFill>
                  <a:srgbClr val="FFFFFF"/>
                </a:solidFill>
                <a:latin typeface="Tahoma"/>
                <a:cs typeface="Tahoma"/>
              </a:rPr>
              <a:t>TER</a:t>
            </a:r>
            <a:r>
              <a:rPr lang="pt-BR"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sz="3200" spc="330" dirty="0">
                <a:solidFill>
                  <a:srgbClr val="FFFFFF"/>
                </a:solidFill>
                <a:latin typeface="Tahoma"/>
                <a:cs typeface="Tahoma"/>
              </a:rPr>
              <a:t>CONSCIÊNCIA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lang="pt-BR" sz="3200" spc="33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sz="3200" spc="395" dirty="0">
                <a:solidFill>
                  <a:srgbClr val="FFFFFF"/>
                </a:solidFill>
                <a:latin typeface="Tahoma"/>
                <a:cs typeface="Tahoma"/>
              </a:rPr>
              <a:t>TRABALHO </a:t>
            </a:r>
            <a:r>
              <a:rPr lang="pt-BR" sz="3200" spc="290" dirty="0">
                <a:solidFill>
                  <a:srgbClr val="FFFFFF"/>
                </a:solidFill>
                <a:latin typeface="Tahoma"/>
                <a:cs typeface="Tahoma"/>
              </a:rPr>
              <a:t>ESPIRITUAL,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sz="3200" spc="455" dirty="0">
                <a:solidFill>
                  <a:srgbClr val="FFFFFF"/>
                </a:solidFill>
                <a:latin typeface="Tahoma"/>
                <a:cs typeface="Tahoma"/>
              </a:rPr>
              <a:t>MARACÁ </a:t>
            </a:r>
            <a:r>
              <a:rPr lang="pt-BR" sz="3200" spc="14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lang="pt-BR" sz="3200" spc="370" dirty="0">
                <a:solidFill>
                  <a:srgbClr val="FFFFFF"/>
                </a:solidFill>
                <a:latin typeface="Tahoma"/>
                <a:cs typeface="Tahoma"/>
              </a:rPr>
              <a:t>UM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INSTRUMENTO </a:t>
            </a:r>
            <a:r>
              <a:rPr lang="pt-BR" sz="3200" spc="29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3200" spc="340" dirty="0">
                <a:solidFill>
                  <a:srgbClr val="FFFFFF"/>
                </a:solidFill>
                <a:latin typeface="Tahoma"/>
                <a:cs typeface="Tahoma"/>
              </a:rPr>
              <a:t>PODER, </a:t>
            </a:r>
            <a:r>
              <a:rPr lang="pt-BR" sz="3200" spc="385" dirty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DEVE </a:t>
            </a:r>
            <a:r>
              <a:rPr lang="pt-BR" sz="3200" spc="330" dirty="0">
                <a:solidFill>
                  <a:srgbClr val="FFFFFF"/>
                </a:solidFill>
                <a:latin typeface="Tahoma"/>
                <a:cs typeface="Tahoma"/>
              </a:rPr>
              <a:t>DEIXA-</a:t>
            </a:r>
            <a:r>
              <a:rPr lang="pt-BR" sz="32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lang="pt-BR" sz="3200" spc="330" dirty="0">
                <a:solidFill>
                  <a:srgbClr val="FFFFFF"/>
                </a:solidFill>
                <a:latin typeface="Tahoma"/>
                <a:cs typeface="Tahoma"/>
              </a:rPr>
              <a:t>NO CHÃO, </a:t>
            </a:r>
            <a:r>
              <a:rPr lang="pt-BR" sz="3200" spc="31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3200" spc="365" dirty="0">
                <a:solidFill>
                  <a:srgbClr val="FFFFFF"/>
                </a:solidFill>
                <a:latin typeface="Tahoma"/>
                <a:cs typeface="Tahoma"/>
              </a:rPr>
              <a:t>JOGA-</a:t>
            </a:r>
            <a:r>
              <a:rPr lang="pt-BR" sz="3200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EM </a:t>
            </a:r>
            <a:r>
              <a:rPr lang="pt-BR" sz="3200" spc="415" dirty="0">
                <a:solidFill>
                  <a:srgbClr val="FFFFFF"/>
                </a:solidFill>
                <a:latin typeface="Tahoma"/>
                <a:cs typeface="Tahoma"/>
              </a:rPr>
              <a:t>QUALQUER </a:t>
            </a:r>
            <a:r>
              <a:rPr lang="pt-BR" sz="3200" spc="320" dirty="0">
                <a:solidFill>
                  <a:srgbClr val="FFFFFF"/>
                </a:solidFill>
                <a:latin typeface="Tahoma"/>
                <a:cs typeface="Tahoma"/>
              </a:rPr>
              <a:t>LUGAR.</a:t>
            </a:r>
            <a:r>
              <a:rPr lang="pt-BR"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ACE8B5E-D46A-468A-A896-BEF66C553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98918"/>
            <a:ext cx="3418587" cy="455811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037205A-9DED-4778-A6F6-BA1B2782E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06" y="5498918"/>
            <a:ext cx="3418587" cy="455811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D731888-05B9-4AC2-8D9A-DBA3B808E7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46" y="5489907"/>
            <a:ext cx="3418588" cy="455811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CF5663-398F-40BC-A638-52035AF11A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65" y="5506553"/>
            <a:ext cx="3418586" cy="455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9349" y="7900314"/>
            <a:ext cx="8153399" cy="23866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800" y="490305"/>
            <a:ext cx="10515600" cy="94320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4025" marR="5080" indent="-2981960" algn="ctr">
              <a:lnSpc>
                <a:spcPts val="3429"/>
              </a:lnSpc>
              <a:spcBef>
                <a:spcPts val="555"/>
              </a:spcBef>
              <a:tabLst>
                <a:tab pos="5008880" algn="l"/>
                <a:tab pos="6174105" algn="l"/>
              </a:tabLst>
            </a:pPr>
            <a:r>
              <a:rPr lang="pt-BR" sz="3200" b="1" spc="60" dirty="0">
                <a:solidFill>
                  <a:srgbClr val="00B050"/>
                </a:solidFill>
                <a:latin typeface="Tahoma"/>
                <a:cs typeface="Tahoma"/>
              </a:rPr>
              <a:t>O</a:t>
            </a:r>
            <a:r>
              <a:rPr lang="pt-BR" sz="3200" b="1" spc="37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pt-BR" sz="3200" b="1" spc="290" dirty="0">
                <a:solidFill>
                  <a:srgbClr val="00B050"/>
                </a:solidFill>
                <a:latin typeface="Tahoma"/>
                <a:cs typeface="Tahoma"/>
              </a:rPr>
              <a:t>MARACÁ – TOCANDO DO JEITO CERTO</a:t>
            </a:r>
            <a:br>
              <a:rPr lang="pt-BR" sz="3200" dirty="0">
                <a:latin typeface="Tahoma"/>
                <a:cs typeface="Tahoma"/>
              </a:rPr>
            </a:br>
            <a:endParaRPr sz="32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5011400" y="535888"/>
            <a:ext cx="2803525" cy="1477645"/>
            <a:chOff x="14765384" y="696752"/>
            <a:chExt cx="2803525" cy="14776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0702" y="1611286"/>
              <a:ext cx="220482" cy="161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5950" y="696752"/>
              <a:ext cx="2672843" cy="14776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8030" y="1399397"/>
              <a:ext cx="79077" cy="75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5384" y="1256359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69">
                  <a:moveTo>
                    <a:pt x="34699" y="8734"/>
                  </a:moveTo>
                  <a:lnTo>
                    <a:pt x="38091" y="16809"/>
                  </a:lnTo>
                  <a:lnTo>
                    <a:pt x="38037" y="23940"/>
                  </a:lnTo>
                  <a:lnTo>
                    <a:pt x="35221" y="30863"/>
                  </a:lnTo>
                  <a:lnTo>
                    <a:pt x="30388" y="36365"/>
                  </a:lnTo>
                  <a:lnTo>
                    <a:pt x="24284" y="39231"/>
                  </a:lnTo>
                  <a:lnTo>
                    <a:pt x="15753" y="39296"/>
                  </a:lnTo>
                  <a:lnTo>
                    <a:pt x="8736" y="36396"/>
                  </a:lnTo>
                  <a:lnTo>
                    <a:pt x="3572" y="30772"/>
                  </a:lnTo>
                  <a:lnTo>
                    <a:pt x="601" y="22665"/>
                  </a:lnTo>
                  <a:lnTo>
                    <a:pt x="69" y="20283"/>
                  </a:lnTo>
                  <a:lnTo>
                    <a:pt x="0" y="17887"/>
                  </a:lnTo>
                  <a:lnTo>
                    <a:pt x="787" y="13070"/>
                  </a:lnTo>
                  <a:lnTo>
                    <a:pt x="22085" y="0"/>
                  </a:lnTo>
                  <a:lnTo>
                    <a:pt x="29147" y="2979"/>
                  </a:lnTo>
                  <a:lnTo>
                    <a:pt x="34699" y="8734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748BB6-E7B0-4398-96E4-A761B54BAAFD}"/>
              </a:ext>
            </a:extLst>
          </p:cNvPr>
          <p:cNvSpPr txBox="1"/>
          <p:nvPr/>
        </p:nvSpPr>
        <p:spPr>
          <a:xfrm>
            <a:off x="1660944" y="1790700"/>
            <a:ext cx="14151904" cy="339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marR="62230" indent="267335" algn="ctr">
              <a:lnSpc>
                <a:spcPct val="148800"/>
              </a:lnSpc>
              <a:tabLst>
                <a:tab pos="686435" algn="l"/>
                <a:tab pos="1667510" algn="l"/>
                <a:tab pos="2195195" algn="l"/>
                <a:tab pos="2392045" algn="l"/>
                <a:tab pos="3164840" algn="l"/>
                <a:tab pos="3551554" algn="l"/>
                <a:tab pos="4119879" algn="l"/>
                <a:tab pos="4310380" algn="l"/>
                <a:tab pos="5417820" algn="l"/>
                <a:tab pos="5766435" algn="l"/>
                <a:tab pos="5896610" algn="l"/>
                <a:tab pos="7460615" algn="l"/>
                <a:tab pos="8429625" algn="l"/>
                <a:tab pos="9149080" algn="l"/>
                <a:tab pos="9541510" algn="l"/>
                <a:tab pos="10563225" algn="l"/>
                <a:tab pos="11585575" algn="l"/>
                <a:tab pos="12257405" algn="l"/>
                <a:tab pos="12381230" algn="l"/>
                <a:tab pos="12973685" algn="l"/>
                <a:tab pos="13227050" algn="l"/>
                <a:tab pos="13945869" algn="l"/>
              </a:tabLst>
            </a:pPr>
            <a:r>
              <a:rPr lang="pt-BR" sz="3200" spc="385" dirty="0">
                <a:solidFill>
                  <a:srgbClr val="FFFFFF"/>
                </a:solidFill>
                <a:latin typeface="Tahoma"/>
                <a:cs typeface="Tahoma"/>
              </a:rPr>
              <a:t>O MARACÁ NÃO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DEVE</a:t>
            </a:r>
            <a:r>
              <a:rPr lang="pt-BR" sz="3200" dirty="0">
                <a:solidFill>
                  <a:srgbClr val="FFFFFF"/>
                </a:solidFill>
                <a:latin typeface="Tahoma"/>
                <a:cs typeface="Tahoma"/>
              </a:rPr>
              <a:t>	 </a:t>
            </a:r>
            <a:r>
              <a:rPr lang="pt-BR" sz="3200" spc="320" dirty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POSICIONADO </a:t>
            </a:r>
            <a:r>
              <a:rPr lang="pt-BR" sz="3200" spc="41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sz="3200" spc="295" dirty="0">
                <a:solidFill>
                  <a:srgbClr val="FFFFFF"/>
                </a:solidFill>
                <a:latin typeface="Tahoma"/>
                <a:cs typeface="Tahoma"/>
              </a:rPr>
              <a:t>BAIXO, </a:t>
            </a:r>
            <a:r>
              <a:rPr lang="pt-BR" sz="3200" spc="145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lang="pt-BR" sz="3200" spc="235" dirty="0">
                <a:solidFill>
                  <a:srgbClr val="FFFFFF"/>
                </a:solidFill>
                <a:latin typeface="Tahoma"/>
                <a:cs typeface="Tahoma"/>
              </a:rPr>
              <a:t>SIM </a:t>
            </a:r>
            <a:r>
              <a:rPr lang="pt-BR" sz="3200" spc="41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sz="3200" spc="275" dirty="0">
                <a:solidFill>
                  <a:srgbClr val="FFFFFF"/>
                </a:solidFill>
                <a:latin typeface="Tahoma"/>
                <a:cs typeface="Tahoma"/>
              </a:rPr>
              <a:t>CIMA,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NA </a:t>
            </a:r>
            <a:r>
              <a:rPr lang="pt-BR" sz="3200" spc="370" dirty="0">
                <a:solidFill>
                  <a:srgbClr val="FFFFFF"/>
                </a:solidFill>
                <a:latin typeface="Tahoma"/>
                <a:cs typeface="Tahoma"/>
              </a:rPr>
              <a:t>ALTURA </a:t>
            </a:r>
            <a:r>
              <a:rPr lang="pt-BR" sz="3200" spc="300" dirty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pt-BR" sz="3200" spc="245" dirty="0">
                <a:solidFill>
                  <a:srgbClr val="FFFFFF"/>
                </a:solidFill>
                <a:latin typeface="Tahoma"/>
                <a:cs typeface="Tahoma"/>
              </a:rPr>
              <a:t>PEITO OU UM POUCO MAIS ABAIXO, </a:t>
            </a:r>
            <a:r>
              <a:rPr lang="pt-BR" sz="3200" spc="390" dirty="0">
                <a:solidFill>
                  <a:srgbClr val="FFFFFF"/>
                </a:solidFill>
                <a:latin typeface="Tahoma"/>
                <a:cs typeface="Tahoma"/>
              </a:rPr>
              <a:t>TOCANDO</a:t>
            </a:r>
            <a:r>
              <a:rPr lang="pt-BR" sz="32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200" spc="400" dirty="0">
                <a:solidFill>
                  <a:srgbClr val="FFFFFF"/>
                </a:solidFill>
                <a:latin typeface="Tahoma"/>
                <a:cs typeface="Tahoma"/>
              </a:rPr>
              <a:t>LEVEMENTE </a:t>
            </a:r>
            <a:r>
              <a:rPr lang="pt-BR" sz="3200" spc="360" dirty="0">
                <a:solidFill>
                  <a:srgbClr val="FFFFFF"/>
                </a:solidFill>
                <a:latin typeface="Tahoma"/>
                <a:cs typeface="Tahoma"/>
              </a:rPr>
              <a:t>NA OUTRA </a:t>
            </a:r>
            <a:r>
              <a:rPr lang="pt-BR" sz="3200" spc="320" dirty="0">
                <a:solidFill>
                  <a:srgbClr val="FFFFFF"/>
                </a:solidFill>
                <a:latin typeface="Tahoma"/>
                <a:cs typeface="Tahoma"/>
              </a:rPr>
              <a:t>MÃO, </a:t>
            </a:r>
            <a:r>
              <a:rPr lang="pt-BR" sz="3200" spc="450" dirty="0">
                <a:solidFill>
                  <a:srgbClr val="FFFFFF"/>
                </a:solidFill>
                <a:latin typeface="Tahoma"/>
                <a:cs typeface="Tahoma"/>
              </a:rPr>
              <a:t>MARCANDO </a:t>
            </a:r>
            <a:r>
              <a:rPr lang="pt-BR" sz="3200" spc="405" dirty="0">
                <a:solidFill>
                  <a:srgbClr val="FFFFFF"/>
                </a:solidFill>
                <a:latin typeface="Tahoma"/>
                <a:cs typeface="Tahoma"/>
              </a:rPr>
              <a:t>MELHOR </a:t>
            </a:r>
            <a:r>
              <a:rPr lang="pt-BR" sz="3200" spc="15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sz="3200" spc="300" dirty="0">
                <a:solidFill>
                  <a:srgbClr val="FFFFFF"/>
                </a:solidFill>
                <a:latin typeface="Tahoma"/>
                <a:cs typeface="Tahoma"/>
              </a:rPr>
              <a:t>RITMO </a:t>
            </a:r>
            <a:r>
              <a:rPr lang="pt-BR" sz="3200" spc="335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sz="3200" spc="295" dirty="0">
                <a:solidFill>
                  <a:srgbClr val="FFFFFF"/>
                </a:solidFill>
                <a:latin typeface="Tahoma"/>
                <a:cs typeface="Tahoma"/>
              </a:rPr>
              <a:t>BATIDA.</a:t>
            </a:r>
            <a:endParaRPr lang="pt-BR" sz="3200" dirty="0">
              <a:latin typeface="Tahoma"/>
              <a:cs typeface="Tahoma"/>
            </a:endParaRPr>
          </a:p>
          <a:p>
            <a:pPr algn="just"/>
            <a:endParaRPr lang="pt-BR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C91D70A-C211-4070-861A-F6FF095CD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7" y="4985657"/>
            <a:ext cx="3316928" cy="442257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016F51B-4FE3-4D18-827F-F73F4A04DF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91100"/>
            <a:ext cx="3341421" cy="4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9349" y="7900314"/>
            <a:ext cx="8153399" cy="23866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5230" y="492362"/>
            <a:ext cx="10972800" cy="94320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4025" marR="5080" indent="-2981960" algn="ctr">
              <a:lnSpc>
                <a:spcPts val="3429"/>
              </a:lnSpc>
              <a:spcBef>
                <a:spcPts val="555"/>
              </a:spcBef>
              <a:tabLst>
                <a:tab pos="5008880" algn="l"/>
                <a:tab pos="6174105" algn="l"/>
              </a:tabLst>
            </a:pPr>
            <a:r>
              <a:rPr lang="pt-BR" sz="3200" b="1" spc="60" dirty="0">
                <a:solidFill>
                  <a:srgbClr val="00B050"/>
                </a:solidFill>
                <a:latin typeface="Tahoma"/>
                <a:cs typeface="Tahoma"/>
              </a:rPr>
              <a:t>O</a:t>
            </a:r>
            <a:r>
              <a:rPr lang="pt-BR" sz="3200" b="1" spc="37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pt-BR" sz="3200" b="1" spc="290" dirty="0">
                <a:solidFill>
                  <a:srgbClr val="00B050"/>
                </a:solidFill>
                <a:latin typeface="Tahoma"/>
                <a:cs typeface="Tahoma"/>
              </a:rPr>
              <a:t>MARACÁ – JEITOS ERRADOS DE TOCÁ-LO</a:t>
            </a:r>
            <a:br>
              <a:rPr lang="pt-BR" sz="3200" dirty="0">
                <a:latin typeface="Tahoma"/>
                <a:cs typeface="Tahoma"/>
              </a:rPr>
            </a:br>
            <a:endParaRPr sz="32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4765384" y="696752"/>
            <a:ext cx="2803525" cy="1477645"/>
            <a:chOff x="14765384" y="696752"/>
            <a:chExt cx="2803525" cy="14776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0702" y="1611286"/>
              <a:ext cx="220482" cy="161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5950" y="696752"/>
              <a:ext cx="2672843" cy="14776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8030" y="1399397"/>
              <a:ext cx="79077" cy="75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5384" y="1256359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69">
                  <a:moveTo>
                    <a:pt x="34699" y="8734"/>
                  </a:moveTo>
                  <a:lnTo>
                    <a:pt x="38091" y="16809"/>
                  </a:lnTo>
                  <a:lnTo>
                    <a:pt x="38037" y="23940"/>
                  </a:lnTo>
                  <a:lnTo>
                    <a:pt x="35221" y="30863"/>
                  </a:lnTo>
                  <a:lnTo>
                    <a:pt x="30388" y="36365"/>
                  </a:lnTo>
                  <a:lnTo>
                    <a:pt x="24284" y="39231"/>
                  </a:lnTo>
                  <a:lnTo>
                    <a:pt x="15753" y="39296"/>
                  </a:lnTo>
                  <a:lnTo>
                    <a:pt x="8736" y="36396"/>
                  </a:lnTo>
                  <a:lnTo>
                    <a:pt x="3572" y="30772"/>
                  </a:lnTo>
                  <a:lnTo>
                    <a:pt x="601" y="22665"/>
                  </a:lnTo>
                  <a:lnTo>
                    <a:pt x="69" y="20283"/>
                  </a:lnTo>
                  <a:lnTo>
                    <a:pt x="0" y="17887"/>
                  </a:lnTo>
                  <a:lnTo>
                    <a:pt x="787" y="13070"/>
                  </a:lnTo>
                  <a:lnTo>
                    <a:pt x="22085" y="0"/>
                  </a:lnTo>
                  <a:lnTo>
                    <a:pt x="29147" y="2979"/>
                  </a:lnTo>
                  <a:lnTo>
                    <a:pt x="34699" y="8734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7CE798-9ECC-4075-A329-0603800086FA}"/>
              </a:ext>
            </a:extLst>
          </p:cNvPr>
          <p:cNvSpPr txBox="1"/>
          <p:nvPr/>
        </p:nvSpPr>
        <p:spPr>
          <a:xfrm>
            <a:off x="1497054" y="1697310"/>
            <a:ext cx="14957987" cy="262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</a:pPr>
            <a:r>
              <a:rPr lang="pt-BR" sz="2800" spc="450" dirty="0">
                <a:solidFill>
                  <a:srgbClr val="FFFFFF"/>
                </a:solidFill>
                <a:latin typeface="Tahoma"/>
                <a:cs typeface="Tahoma"/>
              </a:rPr>
              <a:t>PELA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65" dirty="0">
                <a:solidFill>
                  <a:srgbClr val="FFFFFF"/>
                </a:solidFill>
                <a:latin typeface="Tahoma"/>
                <a:cs typeface="Tahoma"/>
              </a:rPr>
              <a:t>TRADIÇÃO,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2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5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40" dirty="0">
                <a:solidFill>
                  <a:srgbClr val="FFFFFF"/>
                </a:solidFill>
                <a:latin typeface="Tahoma"/>
                <a:cs typeface="Tahoma"/>
              </a:rPr>
              <a:t>DEVE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00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40" dirty="0">
                <a:solidFill>
                  <a:srgbClr val="FFFFFF"/>
                </a:solidFill>
                <a:latin typeface="Tahoma"/>
                <a:cs typeface="Tahoma"/>
              </a:rPr>
              <a:t>TOCADO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70" dirty="0">
                <a:solidFill>
                  <a:srgbClr val="FFFFFF"/>
                </a:solidFill>
                <a:latin typeface="Tahoma"/>
                <a:cs typeface="Tahoma"/>
              </a:rPr>
              <a:t>BATENDO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LEVEMENTE </a:t>
            </a:r>
          </a:p>
          <a:p>
            <a:pPr marL="12700" algn="ctr">
              <a:lnSpc>
                <a:spcPct val="150000"/>
              </a:lnSpc>
              <a:spcBef>
                <a:spcPts val="90"/>
              </a:spcBef>
            </a:pPr>
            <a:r>
              <a:rPr lang="pt-BR" sz="2800" spc="415" dirty="0">
                <a:solidFill>
                  <a:srgbClr val="FFFFFF"/>
                </a:solidFill>
                <a:latin typeface="Tahoma"/>
                <a:cs typeface="Tahoma"/>
              </a:rPr>
              <a:t>SUA </a:t>
            </a:r>
            <a:r>
              <a:rPr lang="pt-BR" sz="2800" spc="440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25" dirty="0">
                <a:solidFill>
                  <a:srgbClr val="FFFFFF"/>
                </a:solidFill>
                <a:latin typeface="Tahoma"/>
                <a:cs typeface="Tahoma"/>
              </a:rPr>
              <a:t>SUPERIOR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80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25" dirty="0">
                <a:solidFill>
                  <a:srgbClr val="FFFFFF"/>
                </a:solidFill>
                <a:latin typeface="Tahoma"/>
                <a:cs typeface="Tahoma"/>
              </a:rPr>
              <a:t>MÃO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59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20" dirty="0">
                <a:solidFill>
                  <a:srgbClr val="FFFFFF"/>
                </a:solidFill>
                <a:latin typeface="Tahoma"/>
                <a:cs typeface="Tahoma"/>
              </a:rPr>
              <a:t>MARCAÇÕES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95" dirty="0">
                <a:solidFill>
                  <a:srgbClr val="FFFFFF"/>
                </a:solidFill>
                <a:latin typeface="Tahoma"/>
                <a:cs typeface="Tahoma"/>
              </a:rPr>
              <a:t>CONSTANTES.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12700" algn="ctr">
              <a:lnSpc>
                <a:spcPct val="150000"/>
              </a:lnSpc>
              <a:spcBef>
                <a:spcPts val="90"/>
              </a:spcBef>
            </a:pPr>
            <a:r>
              <a:rPr lang="pt-BR" sz="2800" spc="32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sz="2800" spc="434" dirty="0">
                <a:solidFill>
                  <a:srgbClr val="FFFFFF"/>
                </a:solidFill>
                <a:latin typeface="Tahoma"/>
                <a:cs typeface="Tahoma"/>
              </a:rPr>
              <a:t>ALTURA R</a:t>
            </a:r>
            <a:r>
              <a:rPr lang="pt-BR" sz="2800" spc="530" dirty="0">
                <a:solidFill>
                  <a:srgbClr val="FFFFFF"/>
                </a:solidFill>
                <a:latin typeface="Tahoma"/>
                <a:cs typeface="Tahoma"/>
              </a:rPr>
              <a:t>ECOMENDADA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DAS MÃOS DURANTE A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40" dirty="0">
                <a:solidFill>
                  <a:srgbClr val="FFFFFF"/>
                </a:solidFill>
                <a:latin typeface="Tahoma"/>
                <a:cs typeface="Tahoma"/>
              </a:rPr>
              <a:t>SUA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00" dirty="0">
                <a:solidFill>
                  <a:srgbClr val="FFFFFF"/>
                </a:solidFill>
                <a:latin typeface="Tahoma"/>
                <a:cs typeface="Tahoma"/>
              </a:rPr>
              <a:t>EXECUÇÃO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É </a:t>
            </a:r>
            <a:r>
              <a:rPr lang="pt-BR" sz="2800" spc="450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45" dirty="0">
                <a:solidFill>
                  <a:srgbClr val="FFFFFF"/>
                </a:solidFill>
                <a:latin typeface="Tahoma"/>
                <a:cs typeface="Tahoma"/>
              </a:rPr>
              <a:t>NÍVEL </a:t>
            </a:r>
            <a:r>
              <a:rPr lang="pt-BR" sz="2800" spc="365" dirty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pt-BR" sz="2800" spc="450" dirty="0">
                <a:solidFill>
                  <a:srgbClr val="FFFFFF"/>
                </a:solidFill>
                <a:latin typeface="Tahoma"/>
                <a:cs typeface="Tahoma"/>
              </a:rPr>
              <a:t>CORAÇÃO,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05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70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84" dirty="0">
                <a:solidFill>
                  <a:srgbClr val="FFFFFF"/>
                </a:solidFill>
                <a:latin typeface="Tahoma"/>
                <a:cs typeface="Tahoma"/>
              </a:rPr>
              <a:t>POUCO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85" dirty="0">
                <a:solidFill>
                  <a:srgbClr val="FFFFFF"/>
                </a:solidFill>
                <a:latin typeface="Tahoma"/>
                <a:cs typeface="Tahoma"/>
              </a:rPr>
              <a:t>ABAIXO.</a:t>
            </a:r>
            <a:endParaRPr lang="pt-BR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4F97A4F-3C41-43BA-A068-9CC6AC493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81" y="5448299"/>
            <a:ext cx="3015163" cy="40202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BAC7410-9785-4C4E-80E4-001F1B030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48300"/>
            <a:ext cx="3053925" cy="4071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27A6840-5C07-49EE-BD42-150F284296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89" y="5448300"/>
            <a:ext cx="3053925" cy="40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9349" y="7900314"/>
            <a:ext cx="8153399" cy="23866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800" y="490305"/>
            <a:ext cx="9508146" cy="94320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4025" marR="5080" indent="-2981960" algn="ctr">
              <a:lnSpc>
                <a:spcPts val="3429"/>
              </a:lnSpc>
              <a:spcBef>
                <a:spcPts val="555"/>
              </a:spcBef>
              <a:tabLst>
                <a:tab pos="5008880" algn="l"/>
                <a:tab pos="6174105" algn="l"/>
              </a:tabLst>
            </a:pPr>
            <a:r>
              <a:rPr lang="pt-BR" sz="3200" b="1" spc="60" dirty="0">
                <a:solidFill>
                  <a:srgbClr val="00B050"/>
                </a:solidFill>
                <a:latin typeface="Tahoma"/>
                <a:cs typeface="Tahoma"/>
              </a:rPr>
              <a:t>A AÇÃO DOS FISCAIS PARA COM O</a:t>
            </a:r>
            <a:r>
              <a:rPr lang="pt-BR" sz="3200" b="1" spc="37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pt-BR" sz="3200" b="1" spc="290" dirty="0">
                <a:solidFill>
                  <a:srgbClr val="00B050"/>
                </a:solidFill>
                <a:latin typeface="Tahoma"/>
                <a:cs typeface="Tahoma"/>
              </a:rPr>
              <a:t>MARACÁ</a:t>
            </a:r>
            <a:br>
              <a:rPr lang="pt-BR" sz="3200" dirty="0">
                <a:latin typeface="Tahoma"/>
                <a:cs typeface="Tahoma"/>
              </a:rPr>
            </a:br>
            <a:endParaRPr sz="32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4765384" y="696752"/>
            <a:ext cx="2803525" cy="1477645"/>
            <a:chOff x="14765384" y="696752"/>
            <a:chExt cx="2803525" cy="14776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0702" y="1611286"/>
              <a:ext cx="220482" cy="161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5950" y="696752"/>
              <a:ext cx="2672843" cy="14776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8030" y="1399397"/>
              <a:ext cx="79077" cy="75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5384" y="1256359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69">
                  <a:moveTo>
                    <a:pt x="34699" y="8734"/>
                  </a:moveTo>
                  <a:lnTo>
                    <a:pt x="38091" y="16809"/>
                  </a:lnTo>
                  <a:lnTo>
                    <a:pt x="38037" y="23940"/>
                  </a:lnTo>
                  <a:lnTo>
                    <a:pt x="35221" y="30863"/>
                  </a:lnTo>
                  <a:lnTo>
                    <a:pt x="30388" y="36365"/>
                  </a:lnTo>
                  <a:lnTo>
                    <a:pt x="24284" y="39231"/>
                  </a:lnTo>
                  <a:lnTo>
                    <a:pt x="15753" y="39296"/>
                  </a:lnTo>
                  <a:lnTo>
                    <a:pt x="8736" y="36396"/>
                  </a:lnTo>
                  <a:lnTo>
                    <a:pt x="3572" y="30772"/>
                  </a:lnTo>
                  <a:lnTo>
                    <a:pt x="601" y="22665"/>
                  </a:lnTo>
                  <a:lnTo>
                    <a:pt x="69" y="20283"/>
                  </a:lnTo>
                  <a:lnTo>
                    <a:pt x="0" y="17887"/>
                  </a:lnTo>
                  <a:lnTo>
                    <a:pt x="787" y="13070"/>
                  </a:lnTo>
                  <a:lnTo>
                    <a:pt x="22085" y="0"/>
                  </a:lnTo>
                  <a:lnTo>
                    <a:pt x="29147" y="2979"/>
                  </a:lnTo>
                  <a:lnTo>
                    <a:pt x="34699" y="8734"/>
                  </a:lnTo>
                  <a:close/>
                </a:path>
              </a:pathLst>
            </a:custGeom>
            <a:solidFill>
              <a:srgbClr val="FFFFFF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F84615-7879-4199-8D55-1CD4C421E712}"/>
              </a:ext>
            </a:extLst>
          </p:cNvPr>
          <p:cNvSpPr txBox="1"/>
          <p:nvPr/>
        </p:nvSpPr>
        <p:spPr>
          <a:xfrm>
            <a:off x="1844581" y="1469029"/>
            <a:ext cx="14048584" cy="247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07340" algn="l"/>
                <a:tab pos="2493645" algn="l"/>
                <a:tab pos="3289300" algn="l"/>
                <a:tab pos="4255770" algn="l"/>
                <a:tab pos="6428105" algn="l"/>
                <a:tab pos="9125585" algn="l"/>
                <a:tab pos="9671685" algn="l"/>
                <a:tab pos="11668125" algn="l"/>
                <a:tab pos="12663170" algn="l"/>
              </a:tabLst>
            </a:pPr>
            <a:r>
              <a:rPr lang="pt-BR" sz="3600" spc="14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lang="pt-BR" sz="3600" spc="375" dirty="0">
                <a:solidFill>
                  <a:srgbClr val="FFFFFF"/>
                </a:solidFill>
                <a:latin typeface="Tahoma"/>
                <a:cs typeface="Tahoma"/>
              </a:rPr>
              <a:t>NECESSÁRIO </a:t>
            </a:r>
            <a:r>
              <a:rPr lang="pt-BR" sz="3600" spc="36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lang="pt-BR" sz="3600" spc="405" dirty="0">
                <a:solidFill>
                  <a:srgbClr val="FFFFFF"/>
                </a:solidFill>
                <a:latin typeface="Tahoma"/>
                <a:cs typeface="Tahoma"/>
              </a:rPr>
              <a:t>HAJA </a:t>
            </a:r>
            <a:r>
              <a:rPr lang="pt-BR" sz="3600" spc="365" dirty="0">
                <a:solidFill>
                  <a:srgbClr val="FFFFFF"/>
                </a:solidFill>
                <a:latin typeface="Tahoma"/>
                <a:cs typeface="Tahoma"/>
              </a:rPr>
              <a:t>TOLERÂNCIA </a:t>
            </a:r>
            <a:r>
              <a:rPr lang="pt-BR" sz="3600" spc="465" dirty="0">
                <a:solidFill>
                  <a:srgbClr val="FFFFFF"/>
                </a:solidFill>
                <a:latin typeface="Tahoma"/>
                <a:cs typeface="Tahoma"/>
              </a:rPr>
              <a:t>ACOMPANHADA </a:t>
            </a:r>
            <a:r>
              <a:rPr lang="pt-BR" sz="3600" spc="29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3600" spc="355" dirty="0">
                <a:solidFill>
                  <a:srgbClr val="FFFFFF"/>
                </a:solidFill>
                <a:latin typeface="Tahoma"/>
                <a:cs typeface="Tahoma"/>
              </a:rPr>
              <a:t>INSTRUÇÃO </a:t>
            </a:r>
            <a:r>
              <a:rPr lang="pt-BR" sz="3600" spc="41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</a:p>
          <a:p>
            <a:pPr algn="ctr">
              <a:lnSpc>
                <a:spcPct val="150000"/>
              </a:lnSpc>
              <a:tabLst>
                <a:tab pos="307340" algn="l"/>
                <a:tab pos="2493645" algn="l"/>
                <a:tab pos="3289300" algn="l"/>
                <a:tab pos="4255770" algn="l"/>
                <a:tab pos="6428105" algn="l"/>
                <a:tab pos="9125585" algn="l"/>
                <a:tab pos="9671685" algn="l"/>
                <a:tab pos="11668125" algn="l"/>
                <a:tab pos="12663170" algn="l"/>
              </a:tabLst>
            </a:pPr>
            <a:r>
              <a:rPr lang="pt-BR" sz="3600" spc="425" dirty="0">
                <a:solidFill>
                  <a:srgbClr val="FFFFFF"/>
                </a:solidFill>
                <a:latin typeface="Tahoma"/>
                <a:cs typeface="Tahoma"/>
              </a:rPr>
              <a:t>ADAPTAÇÃO </a:t>
            </a:r>
            <a:r>
              <a:rPr lang="pt-BR" sz="3600" spc="320" dirty="0">
                <a:solidFill>
                  <a:srgbClr val="FFFFFF"/>
                </a:solidFill>
                <a:latin typeface="Tahoma"/>
                <a:cs typeface="Tahoma"/>
              </a:rPr>
              <a:t>DOS </a:t>
            </a:r>
            <a:r>
              <a:rPr lang="pt-BR" sz="3600" spc="340" dirty="0">
                <a:solidFill>
                  <a:srgbClr val="FFFFFF"/>
                </a:solidFill>
                <a:latin typeface="Tahoma"/>
                <a:cs typeface="Tahoma"/>
              </a:rPr>
              <a:t>NOVATOS.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CEA10A-1ED9-4C01-8F72-07B77B38316C}"/>
              </a:ext>
            </a:extLst>
          </p:cNvPr>
          <p:cNvSpPr txBox="1"/>
          <p:nvPr/>
        </p:nvSpPr>
        <p:spPr>
          <a:xfrm>
            <a:off x="495300" y="4481658"/>
            <a:ext cx="17297400" cy="330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07340" algn="l"/>
                <a:tab pos="2493645" algn="l"/>
                <a:tab pos="3289300" algn="l"/>
                <a:tab pos="4255770" algn="l"/>
                <a:tab pos="6428105" algn="l"/>
                <a:tab pos="9125585" algn="l"/>
                <a:tab pos="9671685" algn="l"/>
                <a:tab pos="11668125" algn="l"/>
                <a:tab pos="12663170" algn="l"/>
              </a:tabLst>
            </a:pPr>
            <a:r>
              <a:rPr lang="pt-BR" sz="3600" spc="145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lang="pt-BR" sz="3600" spc="409" dirty="0">
                <a:solidFill>
                  <a:srgbClr val="FFFFFF"/>
                </a:solidFill>
                <a:latin typeface="Tahoma"/>
                <a:cs typeface="Tahoma"/>
              </a:rPr>
              <a:t>FUNDAMENTAL </a:t>
            </a:r>
            <a:r>
              <a:rPr lang="pt-BR" sz="3600" spc="36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lang="pt-BR" sz="3600" spc="265" dirty="0">
                <a:solidFill>
                  <a:srgbClr val="FFFFFF"/>
                </a:solidFill>
                <a:latin typeface="Tahoma"/>
                <a:cs typeface="Tahoma"/>
              </a:rPr>
              <a:t>OS </a:t>
            </a:r>
            <a:r>
              <a:rPr lang="pt-BR" sz="3600" spc="275" dirty="0">
                <a:solidFill>
                  <a:srgbClr val="FFFFFF"/>
                </a:solidFill>
                <a:latin typeface="Tahoma"/>
                <a:cs typeface="Tahoma"/>
              </a:rPr>
              <a:t>FISCAIS DURANTE O RITUAL, NO INTERVALO ENTRE OS HINOS, DE MANEIRA DISCRETA, DELICADA E AMOROSA  IN</a:t>
            </a:r>
            <a:r>
              <a:rPr lang="pt-BR" sz="3600" spc="270" dirty="0">
                <a:solidFill>
                  <a:srgbClr val="FFFFFF"/>
                </a:solidFill>
                <a:latin typeface="Tahoma"/>
                <a:cs typeface="Tahoma"/>
              </a:rPr>
              <a:t>STRUAM OS QUE ESTIVEREM TOCANDO</a:t>
            </a:r>
            <a:r>
              <a:rPr lang="pt-BR" sz="36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600" spc="2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</a:p>
          <a:p>
            <a:pPr algn="ctr">
              <a:lnSpc>
                <a:spcPct val="150000"/>
              </a:lnSpc>
              <a:tabLst>
                <a:tab pos="307340" algn="l"/>
                <a:tab pos="2493645" algn="l"/>
                <a:tab pos="3289300" algn="l"/>
                <a:tab pos="4255770" algn="l"/>
                <a:tab pos="6428105" algn="l"/>
                <a:tab pos="9125585" algn="l"/>
                <a:tab pos="9671685" algn="l"/>
                <a:tab pos="11668125" algn="l"/>
                <a:tab pos="12663170" algn="l"/>
              </a:tabLst>
            </a:pPr>
            <a:r>
              <a:rPr lang="pt-BR" sz="3600" spc="295" dirty="0">
                <a:solidFill>
                  <a:srgbClr val="FFFFFF"/>
                </a:solidFill>
                <a:latin typeface="Tahoma"/>
                <a:cs typeface="Tahoma"/>
              </a:rPr>
              <a:t>MANEIRA NÃO RECOMENDADA (FORMA/VOLUME/RITMO)</a:t>
            </a:r>
            <a:endParaRPr lang="pt-BR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550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673874" y="1213673"/>
            <a:ext cx="71653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spc="81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3200" spc="113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3200" spc="78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3200" spc="83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3200" spc="72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3200" spc="89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pt-BR" sz="3200" spc="127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</a:t>
            </a:r>
            <a:r>
              <a:rPr sz="3200" spc="73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BR" sz="3200" spc="73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MARACÁ</a:t>
            </a:r>
            <a:endParaRPr sz="3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B30FAE3-CAEF-46A9-9799-AF19241EA80A}"/>
              </a:ext>
            </a:extLst>
          </p:cNvPr>
          <p:cNvGrpSpPr/>
          <p:nvPr/>
        </p:nvGrpSpPr>
        <p:grpSpPr>
          <a:xfrm>
            <a:off x="5552225" y="3216075"/>
            <a:ext cx="6787515" cy="5922641"/>
            <a:chOff x="5552225" y="3216075"/>
            <a:chExt cx="6787515" cy="5922641"/>
          </a:xfrm>
        </p:grpSpPr>
        <p:grpSp>
          <p:nvGrpSpPr>
            <p:cNvPr id="2" name="object 2"/>
            <p:cNvGrpSpPr/>
            <p:nvPr/>
          </p:nvGrpSpPr>
          <p:grpSpPr>
            <a:xfrm>
              <a:off x="5552225" y="3216075"/>
              <a:ext cx="6787515" cy="4541520"/>
              <a:chOff x="5552225" y="3216075"/>
              <a:chExt cx="6787515" cy="4541520"/>
            </a:xfrm>
          </p:grpSpPr>
          <p:pic>
            <p:nvPicPr>
              <p:cNvPr id="3" name="object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52225" y="3216075"/>
                <a:ext cx="6787494" cy="4541165"/>
              </a:xfrm>
              <a:prstGeom prst="rect">
                <a:avLst/>
              </a:prstGeom>
            </p:spPr>
          </p:pic>
          <p:pic>
            <p:nvPicPr>
              <p:cNvPr id="4" name="object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1689" y="3558274"/>
                <a:ext cx="3804620" cy="3797300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96392" y="6211629"/>
                <a:ext cx="190499" cy="180783"/>
              </a:xfrm>
              <a:prstGeom prst="rect">
                <a:avLst/>
              </a:prstGeom>
            </p:spPr>
          </p:pic>
          <p:sp>
            <p:nvSpPr>
              <p:cNvPr id="6" name="object 6"/>
              <p:cNvSpPr/>
              <p:nvPr/>
            </p:nvSpPr>
            <p:spPr>
              <a:xfrm>
                <a:off x="5928500" y="6551040"/>
                <a:ext cx="791210" cy="768350"/>
              </a:xfrm>
              <a:custGeom>
                <a:avLst/>
                <a:gdLst/>
                <a:ahLst/>
                <a:cxnLst/>
                <a:rect l="l" t="t" r="r" b="b"/>
                <a:pathLst>
                  <a:path w="791209" h="768350">
                    <a:moveTo>
                      <a:pt x="400672" y="97320"/>
                    </a:moveTo>
                    <a:lnTo>
                      <a:pt x="233934" y="167220"/>
                    </a:lnTo>
                    <a:lnTo>
                      <a:pt x="166725" y="0"/>
                    </a:lnTo>
                    <a:lnTo>
                      <a:pt x="179260" y="180746"/>
                    </a:lnTo>
                    <a:lnTo>
                      <a:pt x="0" y="195922"/>
                    </a:lnTo>
                    <a:lnTo>
                      <a:pt x="174167" y="237794"/>
                    </a:lnTo>
                    <a:lnTo>
                      <a:pt x="130530" y="414540"/>
                    </a:lnTo>
                    <a:lnTo>
                      <a:pt x="225907" y="259461"/>
                    </a:lnTo>
                    <a:lnTo>
                      <a:pt x="378104" y="353669"/>
                    </a:lnTo>
                    <a:lnTo>
                      <a:pt x="262915" y="215938"/>
                    </a:lnTo>
                    <a:lnTo>
                      <a:pt x="400672" y="97320"/>
                    </a:lnTo>
                    <a:close/>
                  </a:path>
                  <a:path w="791209" h="768350">
                    <a:moveTo>
                      <a:pt x="791019" y="637286"/>
                    </a:moveTo>
                    <a:lnTo>
                      <a:pt x="679742" y="621195"/>
                    </a:lnTo>
                    <a:lnTo>
                      <a:pt x="695477" y="509384"/>
                    </a:lnTo>
                    <a:lnTo>
                      <a:pt x="645909" y="610641"/>
                    </a:lnTo>
                    <a:lnTo>
                      <a:pt x="545020" y="561098"/>
                    </a:lnTo>
                    <a:lnTo>
                      <a:pt x="625767" y="639483"/>
                    </a:lnTo>
                    <a:lnTo>
                      <a:pt x="547624" y="720547"/>
                    </a:lnTo>
                    <a:lnTo>
                      <a:pt x="646988" y="667956"/>
                    </a:lnTo>
                    <a:lnTo>
                      <a:pt x="699643" y="767753"/>
                    </a:lnTo>
                    <a:lnTo>
                      <a:pt x="680326" y="656602"/>
                    </a:lnTo>
                    <a:lnTo>
                      <a:pt x="791019" y="637286"/>
                    </a:lnTo>
                    <a:close/>
                  </a:path>
                </a:pathLst>
              </a:custGeom>
              <a:solidFill>
                <a:srgbClr val="FFFFFF">
                  <a:alpha val="897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7350709" y="8008416"/>
              <a:ext cx="3586479" cy="11303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43890" marR="5080" indent="-631825">
                <a:lnSpc>
                  <a:spcPct val="151000"/>
                </a:lnSpc>
                <a:spcBef>
                  <a:spcPts val="100"/>
                </a:spcBef>
                <a:tabLst>
                  <a:tab pos="1716405" algn="l"/>
                  <a:tab pos="2322830" algn="l"/>
                </a:tabLst>
              </a:pPr>
              <a:r>
                <a:rPr sz="2400" spc="415" dirty="0">
                  <a:solidFill>
                    <a:srgbClr val="FFFFFF"/>
                  </a:solidFill>
                  <a:latin typeface="Tahoma"/>
                  <a:cs typeface="Tahoma"/>
                </a:rPr>
                <a:t>SATURNINO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305" dirty="0">
                  <a:solidFill>
                    <a:srgbClr val="FFFFFF"/>
                  </a:solidFill>
                  <a:latin typeface="Tahoma"/>
                  <a:cs typeface="Tahoma"/>
                </a:rPr>
                <a:t>ESTILO </a:t>
              </a:r>
              <a:r>
                <a:rPr sz="2400" spc="350" dirty="0">
                  <a:solidFill>
                    <a:srgbClr val="FFFFFF"/>
                  </a:solidFill>
                  <a:latin typeface="Tahoma"/>
                  <a:cs typeface="Tahoma"/>
                </a:rPr>
                <a:t>ALTO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405" dirty="0">
                  <a:solidFill>
                    <a:srgbClr val="FFFFFF"/>
                  </a:solidFill>
                  <a:latin typeface="Tahoma"/>
                  <a:cs typeface="Tahoma"/>
                </a:rPr>
                <a:t>SANTO</a:t>
              </a:r>
              <a:endParaRPr sz="2400" dirty="0">
                <a:latin typeface="Tahoma"/>
                <a:cs typeface="Tahoma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ECC685D-CC7A-4D0D-A416-B886AFA50DF0}"/>
              </a:ext>
            </a:extLst>
          </p:cNvPr>
          <p:cNvGrpSpPr/>
          <p:nvPr/>
        </p:nvGrpSpPr>
        <p:grpSpPr>
          <a:xfrm>
            <a:off x="257623" y="521664"/>
            <a:ext cx="4103370" cy="4716571"/>
            <a:chOff x="257623" y="521664"/>
            <a:chExt cx="4103370" cy="4716571"/>
          </a:xfrm>
        </p:grpSpPr>
        <p:grpSp>
          <p:nvGrpSpPr>
            <p:cNvPr id="7" name="object 7"/>
            <p:cNvGrpSpPr/>
            <p:nvPr/>
          </p:nvGrpSpPr>
          <p:grpSpPr>
            <a:xfrm>
              <a:off x="257623" y="521664"/>
              <a:ext cx="4103370" cy="4103370"/>
              <a:chOff x="257623" y="521664"/>
              <a:chExt cx="4103370" cy="410337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257623" y="521664"/>
                <a:ext cx="4103370" cy="4103370"/>
              </a:xfrm>
              <a:custGeom>
                <a:avLst/>
                <a:gdLst/>
                <a:ahLst/>
                <a:cxnLst/>
                <a:rect l="l" t="t" r="r" b="b"/>
                <a:pathLst>
                  <a:path w="4103370" h="4103370">
                    <a:moveTo>
                      <a:pt x="4103090" y="4103090"/>
                    </a:moveTo>
                    <a:lnTo>
                      <a:pt x="2051545" y="4103090"/>
                    </a:lnTo>
                    <a:lnTo>
                      <a:pt x="2003110" y="4102530"/>
                    </a:lnTo>
                    <a:lnTo>
                      <a:pt x="1954950" y="4100858"/>
                    </a:lnTo>
                    <a:lnTo>
                      <a:pt x="1907078" y="4098086"/>
                    </a:lnTo>
                    <a:lnTo>
                      <a:pt x="1859507" y="4094226"/>
                    </a:lnTo>
                    <a:lnTo>
                      <a:pt x="1812248" y="4089291"/>
                    </a:lnTo>
                    <a:lnTo>
                      <a:pt x="1765313" y="4083294"/>
                    </a:lnTo>
                    <a:lnTo>
                      <a:pt x="1718716" y="4076245"/>
                    </a:lnTo>
                    <a:lnTo>
                      <a:pt x="1672468" y="4068159"/>
                    </a:lnTo>
                    <a:lnTo>
                      <a:pt x="1626582" y="4059046"/>
                    </a:lnTo>
                    <a:lnTo>
                      <a:pt x="1581070" y="4048920"/>
                    </a:lnTo>
                    <a:lnTo>
                      <a:pt x="1535944" y="4037792"/>
                    </a:lnTo>
                    <a:lnTo>
                      <a:pt x="1491217" y="4025675"/>
                    </a:lnTo>
                    <a:lnTo>
                      <a:pt x="1446900" y="4012582"/>
                    </a:lnTo>
                    <a:lnTo>
                      <a:pt x="1403007" y="3998524"/>
                    </a:lnTo>
                    <a:lnTo>
                      <a:pt x="1359549" y="3983514"/>
                    </a:lnTo>
                    <a:lnTo>
                      <a:pt x="1316539" y="3967563"/>
                    </a:lnTo>
                    <a:lnTo>
                      <a:pt x="1273990" y="3950686"/>
                    </a:lnTo>
                    <a:lnTo>
                      <a:pt x="1231912" y="3932893"/>
                    </a:lnTo>
                    <a:lnTo>
                      <a:pt x="1190319" y="3914197"/>
                    </a:lnTo>
                    <a:lnTo>
                      <a:pt x="1149224" y="3894610"/>
                    </a:lnTo>
                    <a:lnTo>
                      <a:pt x="1108637" y="3874145"/>
                    </a:lnTo>
                    <a:lnTo>
                      <a:pt x="1068573" y="3852814"/>
                    </a:lnTo>
                    <a:lnTo>
                      <a:pt x="1029042" y="3830629"/>
                    </a:lnTo>
                    <a:lnTo>
                      <a:pt x="990057" y="3807603"/>
                    </a:lnTo>
                    <a:lnTo>
                      <a:pt x="951631" y="3783747"/>
                    </a:lnTo>
                    <a:lnTo>
                      <a:pt x="913776" y="3759075"/>
                    </a:lnTo>
                    <a:lnTo>
                      <a:pt x="876503" y="3733598"/>
                    </a:lnTo>
                    <a:lnTo>
                      <a:pt x="839827" y="3707329"/>
                    </a:lnTo>
                    <a:lnTo>
                      <a:pt x="803758" y="3680280"/>
                    </a:lnTo>
                    <a:lnTo>
                      <a:pt x="768309" y="3652463"/>
                    </a:lnTo>
                    <a:lnTo>
                      <a:pt x="733492" y="3623891"/>
                    </a:lnTo>
                    <a:lnTo>
                      <a:pt x="699320" y="3594576"/>
                    </a:lnTo>
                    <a:lnTo>
                      <a:pt x="665805" y="3564530"/>
                    </a:lnTo>
                    <a:lnTo>
                      <a:pt x="632959" y="3533766"/>
                    </a:lnTo>
                    <a:lnTo>
                      <a:pt x="600795" y="3502295"/>
                    </a:lnTo>
                    <a:lnTo>
                      <a:pt x="569324" y="3470131"/>
                    </a:lnTo>
                    <a:lnTo>
                      <a:pt x="538560" y="3437285"/>
                    </a:lnTo>
                    <a:lnTo>
                      <a:pt x="508514" y="3403770"/>
                    </a:lnTo>
                    <a:lnTo>
                      <a:pt x="479199" y="3369598"/>
                    </a:lnTo>
                    <a:lnTo>
                      <a:pt x="450627" y="3334781"/>
                    </a:lnTo>
                    <a:lnTo>
                      <a:pt x="422810" y="3299332"/>
                    </a:lnTo>
                    <a:lnTo>
                      <a:pt x="395761" y="3263263"/>
                    </a:lnTo>
                    <a:lnTo>
                      <a:pt x="369492" y="3226586"/>
                    </a:lnTo>
                    <a:lnTo>
                      <a:pt x="344015" y="3189314"/>
                    </a:lnTo>
                    <a:lnTo>
                      <a:pt x="319342" y="3151459"/>
                    </a:lnTo>
                    <a:lnTo>
                      <a:pt x="295487" y="3113033"/>
                    </a:lnTo>
                    <a:lnTo>
                      <a:pt x="272460" y="3074048"/>
                    </a:lnTo>
                    <a:lnTo>
                      <a:pt x="250276" y="3034517"/>
                    </a:lnTo>
                    <a:lnTo>
                      <a:pt x="228945" y="2994452"/>
                    </a:lnTo>
                    <a:lnTo>
                      <a:pt x="208480" y="2953866"/>
                    </a:lnTo>
                    <a:lnTo>
                      <a:pt x="188893" y="2912770"/>
                    </a:lnTo>
                    <a:lnTo>
                      <a:pt x="170197" y="2871178"/>
                    </a:lnTo>
                    <a:lnTo>
                      <a:pt x="152404" y="2829100"/>
                    </a:lnTo>
                    <a:lnTo>
                      <a:pt x="135526" y="2786550"/>
                    </a:lnTo>
                    <a:lnTo>
                      <a:pt x="119576" y="2743540"/>
                    </a:lnTo>
                    <a:lnTo>
                      <a:pt x="104566" y="2700083"/>
                    </a:lnTo>
                    <a:lnTo>
                      <a:pt x="90508" y="2656189"/>
                    </a:lnTo>
                    <a:lnTo>
                      <a:pt x="77414" y="2611873"/>
                    </a:lnTo>
                    <a:lnTo>
                      <a:pt x="65298" y="2567146"/>
                    </a:lnTo>
                    <a:lnTo>
                      <a:pt x="54170" y="2522020"/>
                    </a:lnTo>
                    <a:lnTo>
                      <a:pt x="44044" y="2476508"/>
                    </a:lnTo>
                    <a:lnTo>
                      <a:pt x="34931" y="2430621"/>
                    </a:lnTo>
                    <a:lnTo>
                      <a:pt x="26844" y="2384374"/>
                    </a:lnTo>
                    <a:lnTo>
                      <a:pt x="19796" y="2337776"/>
                    </a:lnTo>
                    <a:lnTo>
                      <a:pt x="13798" y="2290842"/>
                    </a:lnTo>
                    <a:lnTo>
                      <a:pt x="8864" y="2243583"/>
                    </a:lnTo>
                    <a:lnTo>
                      <a:pt x="5004" y="2196011"/>
                    </a:lnTo>
                    <a:lnTo>
                      <a:pt x="2232" y="2148140"/>
                    </a:lnTo>
                    <a:lnTo>
                      <a:pt x="560" y="2099980"/>
                    </a:lnTo>
                    <a:lnTo>
                      <a:pt x="0" y="2051545"/>
                    </a:lnTo>
                    <a:lnTo>
                      <a:pt x="560" y="2003110"/>
                    </a:lnTo>
                    <a:lnTo>
                      <a:pt x="2232" y="1954950"/>
                    </a:lnTo>
                    <a:lnTo>
                      <a:pt x="5004" y="1907078"/>
                    </a:lnTo>
                    <a:lnTo>
                      <a:pt x="8864" y="1859507"/>
                    </a:lnTo>
                    <a:lnTo>
                      <a:pt x="13798" y="1812248"/>
                    </a:lnTo>
                    <a:lnTo>
                      <a:pt x="19796" y="1765313"/>
                    </a:lnTo>
                    <a:lnTo>
                      <a:pt x="26844" y="1718716"/>
                    </a:lnTo>
                    <a:lnTo>
                      <a:pt x="34931" y="1672468"/>
                    </a:lnTo>
                    <a:lnTo>
                      <a:pt x="44044" y="1626582"/>
                    </a:lnTo>
                    <a:lnTo>
                      <a:pt x="54170" y="1581070"/>
                    </a:lnTo>
                    <a:lnTo>
                      <a:pt x="65298" y="1535944"/>
                    </a:lnTo>
                    <a:lnTo>
                      <a:pt x="77414" y="1491217"/>
                    </a:lnTo>
                    <a:lnTo>
                      <a:pt x="90508" y="1446900"/>
                    </a:lnTo>
                    <a:lnTo>
                      <a:pt x="104566" y="1403007"/>
                    </a:lnTo>
                    <a:lnTo>
                      <a:pt x="119576" y="1359549"/>
                    </a:lnTo>
                    <a:lnTo>
                      <a:pt x="135526" y="1316539"/>
                    </a:lnTo>
                    <a:lnTo>
                      <a:pt x="152404" y="1273990"/>
                    </a:lnTo>
                    <a:lnTo>
                      <a:pt x="170197" y="1231912"/>
                    </a:lnTo>
                    <a:lnTo>
                      <a:pt x="188893" y="1190319"/>
                    </a:lnTo>
                    <a:lnTo>
                      <a:pt x="208480" y="1149224"/>
                    </a:lnTo>
                    <a:lnTo>
                      <a:pt x="228945" y="1108637"/>
                    </a:lnTo>
                    <a:lnTo>
                      <a:pt x="250276" y="1068573"/>
                    </a:lnTo>
                    <a:lnTo>
                      <a:pt x="272460" y="1029042"/>
                    </a:lnTo>
                    <a:lnTo>
                      <a:pt x="295487" y="990057"/>
                    </a:lnTo>
                    <a:lnTo>
                      <a:pt x="319342" y="951631"/>
                    </a:lnTo>
                    <a:lnTo>
                      <a:pt x="344015" y="913776"/>
                    </a:lnTo>
                    <a:lnTo>
                      <a:pt x="369491" y="876503"/>
                    </a:lnTo>
                    <a:lnTo>
                      <a:pt x="395761" y="839827"/>
                    </a:lnTo>
                    <a:lnTo>
                      <a:pt x="422810" y="803758"/>
                    </a:lnTo>
                    <a:lnTo>
                      <a:pt x="450627" y="768309"/>
                    </a:lnTo>
                    <a:lnTo>
                      <a:pt x="479199" y="733492"/>
                    </a:lnTo>
                    <a:lnTo>
                      <a:pt x="508514" y="699320"/>
                    </a:lnTo>
                    <a:lnTo>
                      <a:pt x="538560" y="665805"/>
                    </a:lnTo>
                    <a:lnTo>
                      <a:pt x="569324" y="632959"/>
                    </a:lnTo>
                    <a:lnTo>
                      <a:pt x="600795" y="600795"/>
                    </a:lnTo>
                    <a:lnTo>
                      <a:pt x="632959" y="569324"/>
                    </a:lnTo>
                    <a:lnTo>
                      <a:pt x="665805" y="538560"/>
                    </a:lnTo>
                    <a:lnTo>
                      <a:pt x="699320" y="508514"/>
                    </a:lnTo>
                    <a:lnTo>
                      <a:pt x="733492" y="479199"/>
                    </a:lnTo>
                    <a:lnTo>
                      <a:pt x="768309" y="450627"/>
                    </a:lnTo>
                    <a:lnTo>
                      <a:pt x="803758" y="422810"/>
                    </a:lnTo>
                    <a:lnTo>
                      <a:pt x="839827" y="395761"/>
                    </a:lnTo>
                    <a:lnTo>
                      <a:pt x="876503" y="369492"/>
                    </a:lnTo>
                    <a:lnTo>
                      <a:pt x="913776" y="344015"/>
                    </a:lnTo>
                    <a:lnTo>
                      <a:pt x="951631" y="319342"/>
                    </a:lnTo>
                    <a:lnTo>
                      <a:pt x="990057" y="295487"/>
                    </a:lnTo>
                    <a:lnTo>
                      <a:pt x="1029042" y="272460"/>
                    </a:lnTo>
                    <a:lnTo>
                      <a:pt x="1068573" y="250276"/>
                    </a:lnTo>
                    <a:lnTo>
                      <a:pt x="1108637" y="228945"/>
                    </a:lnTo>
                    <a:lnTo>
                      <a:pt x="1149224" y="208480"/>
                    </a:lnTo>
                    <a:lnTo>
                      <a:pt x="1190319" y="188893"/>
                    </a:lnTo>
                    <a:lnTo>
                      <a:pt x="1231912" y="170197"/>
                    </a:lnTo>
                    <a:lnTo>
                      <a:pt x="1273990" y="152404"/>
                    </a:lnTo>
                    <a:lnTo>
                      <a:pt x="1316539" y="135526"/>
                    </a:lnTo>
                    <a:lnTo>
                      <a:pt x="1359549" y="119576"/>
                    </a:lnTo>
                    <a:lnTo>
                      <a:pt x="1403007" y="104566"/>
                    </a:lnTo>
                    <a:lnTo>
                      <a:pt x="1446900" y="90508"/>
                    </a:lnTo>
                    <a:lnTo>
                      <a:pt x="1491217" y="77414"/>
                    </a:lnTo>
                    <a:lnTo>
                      <a:pt x="1535944" y="65298"/>
                    </a:lnTo>
                    <a:lnTo>
                      <a:pt x="1581070" y="54170"/>
                    </a:lnTo>
                    <a:lnTo>
                      <a:pt x="1626582" y="44044"/>
                    </a:lnTo>
                    <a:lnTo>
                      <a:pt x="1672468" y="34931"/>
                    </a:lnTo>
                    <a:lnTo>
                      <a:pt x="1718716" y="26844"/>
                    </a:lnTo>
                    <a:lnTo>
                      <a:pt x="1765313" y="19796"/>
                    </a:lnTo>
                    <a:lnTo>
                      <a:pt x="1812248" y="13798"/>
                    </a:lnTo>
                    <a:lnTo>
                      <a:pt x="1859507" y="8864"/>
                    </a:lnTo>
                    <a:lnTo>
                      <a:pt x="1907078" y="5004"/>
                    </a:lnTo>
                    <a:lnTo>
                      <a:pt x="1954950" y="2232"/>
                    </a:lnTo>
                    <a:lnTo>
                      <a:pt x="2003110" y="560"/>
                    </a:lnTo>
                    <a:lnTo>
                      <a:pt x="2051545" y="0"/>
                    </a:lnTo>
                    <a:lnTo>
                      <a:pt x="2099980" y="560"/>
                    </a:lnTo>
                    <a:lnTo>
                      <a:pt x="2148140" y="2232"/>
                    </a:lnTo>
                    <a:lnTo>
                      <a:pt x="2196011" y="5004"/>
                    </a:lnTo>
                    <a:lnTo>
                      <a:pt x="2243583" y="8864"/>
                    </a:lnTo>
                    <a:lnTo>
                      <a:pt x="2290842" y="13798"/>
                    </a:lnTo>
                    <a:lnTo>
                      <a:pt x="2337776" y="19796"/>
                    </a:lnTo>
                    <a:lnTo>
                      <a:pt x="2384374" y="26844"/>
                    </a:lnTo>
                    <a:lnTo>
                      <a:pt x="2430621" y="34931"/>
                    </a:lnTo>
                    <a:lnTo>
                      <a:pt x="2476508" y="44044"/>
                    </a:lnTo>
                    <a:lnTo>
                      <a:pt x="2522020" y="54170"/>
                    </a:lnTo>
                    <a:lnTo>
                      <a:pt x="2567146" y="65298"/>
                    </a:lnTo>
                    <a:lnTo>
                      <a:pt x="2611873" y="77414"/>
                    </a:lnTo>
                    <a:lnTo>
                      <a:pt x="2656189" y="90508"/>
                    </a:lnTo>
                    <a:lnTo>
                      <a:pt x="2700083" y="104566"/>
                    </a:lnTo>
                    <a:lnTo>
                      <a:pt x="2743540" y="119576"/>
                    </a:lnTo>
                    <a:lnTo>
                      <a:pt x="2786550" y="135526"/>
                    </a:lnTo>
                    <a:lnTo>
                      <a:pt x="2829100" y="152404"/>
                    </a:lnTo>
                    <a:lnTo>
                      <a:pt x="2871178" y="170197"/>
                    </a:lnTo>
                    <a:lnTo>
                      <a:pt x="2912770" y="188893"/>
                    </a:lnTo>
                    <a:lnTo>
                      <a:pt x="2953866" y="208480"/>
                    </a:lnTo>
                    <a:lnTo>
                      <a:pt x="2994452" y="228945"/>
                    </a:lnTo>
                    <a:lnTo>
                      <a:pt x="3034517" y="250276"/>
                    </a:lnTo>
                    <a:lnTo>
                      <a:pt x="3074048" y="272460"/>
                    </a:lnTo>
                    <a:lnTo>
                      <a:pt x="3113033" y="295487"/>
                    </a:lnTo>
                    <a:lnTo>
                      <a:pt x="3151459" y="319342"/>
                    </a:lnTo>
                    <a:lnTo>
                      <a:pt x="3189314" y="344015"/>
                    </a:lnTo>
                    <a:lnTo>
                      <a:pt x="3226586" y="369492"/>
                    </a:lnTo>
                    <a:lnTo>
                      <a:pt x="3263263" y="395761"/>
                    </a:lnTo>
                    <a:lnTo>
                      <a:pt x="3299332" y="422810"/>
                    </a:lnTo>
                    <a:lnTo>
                      <a:pt x="3334781" y="450627"/>
                    </a:lnTo>
                    <a:lnTo>
                      <a:pt x="3369598" y="479199"/>
                    </a:lnTo>
                    <a:lnTo>
                      <a:pt x="3403770" y="508514"/>
                    </a:lnTo>
                    <a:lnTo>
                      <a:pt x="3437285" y="538560"/>
                    </a:lnTo>
                    <a:lnTo>
                      <a:pt x="3470131" y="569324"/>
                    </a:lnTo>
                    <a:lnTo>
                      <a:pt x="3502295" y="600795"/>
                    </a:lnTo>
                    <a:lnTo>
                      <a:pt x="3533766" y="632959"/>
                    </a:lnTo>
                    <a:lnTo>
                      <a:pt x="3564530" y="665805"/>
                    </a:lnTo>
                    <a:lnTo>
                      <a:pt x="3594576" y="699320"/>
                    </a:lnTo>
                    <a:lnTo>
                      <a:pt x="3623891" y="733492"/>
                    </a:lnTo>
                    <a:lnTo>
                      <a:pt x="3652463" y="768309"/>
                    </a:lnTo>
                    <a:lnTo>
                      <a:pt x="3680280" y="803758"/>
                    </a:lnTo>
                    <a:lnTo>
                      <a:pt x="3707329" y="839827"/>
                    </a:lnTo>
                    <a:lnTo>
                      <a:pt x="3733598" y="876503"/>
                    </a:lnTo>
                    <a:lnTo>
                      <a:pt x="3759075" y="913776"/>
                    </a:lnTo>
                    <a:lnTo>
                      <a:pt x="3783747" y="951631"/>
                    </a:lnTo>
                    <a:lnTo>
                      <a:pt x="3807603" y="990057"/>
                    </a:lnTo>
                    <a:lnTo>
                      <a:pt x="3830629" y="1029042"/>
                    </a:lnTo>
                    <a:lnTo>
                      <a:pt x="3852814" y="1068573"/>
                    </a:lnTo>
                    <a:lnTo>
                      <a:pt x="3874145" y="1108637"/>
                    </a:lnTo>
                    <a:lnTo>
                      <a:pt x="3894610" y="1149224"/>
                    </a:lnTo>
                    <a:lnTo>
                      <a:pt x="3914197" y="1190319"/>
                    </a:lnTo>
                    <a:lnTo>
                      <a:pt x="3932893" y="1231912"/>
                    </a:lnTo>
                    <a:lnTo>
                      <a:pt x="3950686" y="1273990"/>
                    </a:lnTo>
                    <a:lnTo>
                      <a:pt x="3967563" y="1316539"/>
                    </a:lnTo>
                    <a:lnTo>
                      <a:pt x="3983514" y="1359549"/>
                    </a:lnTo>
                    <a:lnTo>
                      <a:pt x="3998524" y="1403007"/>
                    </a:lnTo>
                    <a:lnTo>
                      <a:pt x="4012582" y="1446900"/>
                    </a:lnTo>
                    <a:lnTo>
                      <a:pt x="4025675" y="1491217"/>
                    </a:lnTo>
                    <a:lnTo>
                      <a:pt x="4037792" y="1535944"/>
                    </a:lnTo>
                    <a:lnTo>
                      <a:pt x="4048920" y="1581070"/>
                    </a:lnTo>
                    <a:lnTo>
                      <a:pt x="4059046" y="1626582"/>
                    </a:lnTo>
                    <a:lnTo>
                      <a:pt x="4068159" y="1672468"/>
                    </a:lnTo>
                    <a:lnTo>
                      <a:pt x="4076245" y="1718716"/>
                    </a:lnTo>
                    <a:lnTo>
                      <a:pt x="4083294" y="1765313"/>
                    </a:lnTo>
                    <a:lnTo>
                      <a:pt x="4089291" y="1812248"/>
                    </a:lnTo>
                    <a:lnTo>
                      <a:pt x="4094226" y="1859507"/>
                    </a:lnTo>
                    <a:lnTo>
                      <a:pt x="4098086" y="1907078"/>
                    </a:lnTo>
                    <a:lnTo>
                      <a:pt x="4100858" y="1954950"/>
                    </a:lnTo>
                    <a:lnTo>
                      <a:pt x="4102530" y="2003110"/>
                    </a:lnTo>
                    <a:lnTo>
                      <a:pt x="4103090" y="2051545"/>
                    </a:lnTo>
                    <a:lnTo>
                      <a:pt x="4103090" y="4103090"/>
                    </a:lnTo>
                    <a:close/>
                  </a:path>
                </a:pathLst>
              </a:custGeom>
              <a:solidFill>
                <a:srgbClr val="F159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0374" y="757182"/>
                <a:ext cx="3629517" cy="3632055"/>
              </a:xfrm>
              <a:prstGeom prst="rect">
                <a:avLst/>
              </a:prstGeom>
            </p:spPr>
          </p:pic>
        </p:grpSp>
        <p:sp>
          <p:nvSpPr>
            <p:cNvPr id="21" name="object 21"/>
            <p:cNvSpPr txBox="1"/>
            <p:nvPr/>
          </p:nvSpPr>
          <p:spPr>
            <a:xfrm>
              <a:off x="625820" y="4847075"/>
              <a:ext cx="35179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905635" algn="l"/>
                  <a:tab pos="3069590" algn="l"/>
                </a:tabLst>
              </a:pPr>
              <a:r>
                <a:rPr sz="2400" spc="375" dirty="0">
                  <a:solidFill>
                    <a:srgbClr val="FFFFFF"/>
                  </a:solidFill>
                  <a:latin typeface="Tahoma"/>
                  <a:cs typeface="Tahoma"/>
                </a:rPr>
                <a:t>CEFLURIS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440" dirty="0">
                  <a:solidFill>
                    <a:srgbClr val="FFFFFF"/>
                  </a:solidFill>
                  <a:latin typeface="Tahoma"/>
                  <a:cs typeface="Tahoma"/>
                </a:rPr>
                <a:t>ANOS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365" dirty="0">
                  <a:solidFill>
                    <a:srgbClr val="FFFFFF"/>
                  </a:solidFill>
                  <a:latin typeface="Tahoma"/>
                  <a:cs typeface="Tahoma"/>
                </a:rPr>
                <a:t>90</a:t>
              </a:r>
              <a:endParaRPr sz="2400">
                <a:latin typeface="Tahoma"/>
                <a:cs typeface="Tahoma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D867F58-9B08-4A4A-9C41-2D1D70528F29}"/>
              </a:ext>
            </a:extLst>
          </p:cNvPr>
          <p:cNvGrpSpPr/>
          <p:nvPr/>
        </p:nvGrpSpPr>
        <p:grpSpPr>
          <a:xfrm>
            <a:off x="285248" y="5496878"/>
            <a:ext cx="4076065" cy="4454690"/>
            <a:chOff x="285248" y="5496878"/>
            <a:chExt cx="4076065" cy="4454690"/>
          </a:xfrm>
        </p:grpSpPr>
        <p:grpSp>
          <p:nvGrpSpPr>
            <p:cNvPr id="10" name="object 10"/>
            <p:cNvGrpSpPr/>
            <p:nvPr/>
          </p:nvGrpSpPr>
          <p:grpSpPr>
            <a:xfrm>
              <a:off x="285248" y="5496878"/>
              <a:ext cx="4076065" cy="4076065"/>
              <a:chOff x="285248" y="5496878"/>
              <a:chExt cx="4076065" cy="407606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285248" y="5496878"/>
                <a:ext cx="4076065" cy="4076065"/>
              </a:xfrm>
              <a:custGeom>
                <a:avLst/>
                <a:gdLst/>
                <a:ahLst/>
                <a:cxnLst/>
                <a:rect l="l" t="t" r="r" b="b"/>
                <a:pathLst>
                  <a:path w="4076065" h="4076065">
                    <a:moveTo>
                      <a:pt x="2037733" y="4075466"/>
                    </a:moveTo>
                    <a:lnTo>
                      <a:pt x="1989624" y="4074910"/>
                    </a:lnTo>
                    <a:lnTo>
                      <a:pt x="1941788" y="4073249"/>
                    </a:lnTo>
                    <a:lnTo>
                      <a:pt x="1894239" y="4070495"/>
                    </a:lnTo>
                    <a:lnTo>
                      <a:pt x="1846988" y="4066662"/>
                    </a:lnTo>
                    <a:lnTo>
                      <a:pt x="1800047" y="4061760"/>
                    </a:lnTo>
                    <a:lnTo>
                      <a:pt x="1753428" y="4055803"/>
                    </a:lnTo>
                    <a:lnTo>
                      <a:pt x="1707145" y="4048802"/>
                    </a:lnTo>
                    <a:lnTo>
                      <a:pt x="1661208" y="4040770"/>
                    </a:lnTo>
                    <a:lnTo>
                      <a:pt x="1615631" y="4031719"/>
                    </a:lnTo>
                    <a:lnTo>
                      <a:pt x="1570425" y="4021660"/>
                    </a:lnTo>
                    <a:lnTo>
                      <a:pt x="1525603" y="4010608"/>
                    </a:lnTo>
                    <a:lnTo>
                      <a:pt x="1481177" y="3998573"/>
                    </a:lnTo>
                    <a:lnTo>
                      <a:pt x="1437159" y="3985567"/>
                    </a:lnTo>
                    <a:lnTo>
                      <a:pt x="1393561" y="3971604"/>
                    </a:lnTo>
                    <a:lnTo>
                      <a:pt x="1350396" y="3956695"/>
                    </a:lnTo>
                    <a:lnTo>
                      <a:pt x="1307676" y="3940852"/>
                    </a:lnTo>
                    <a:lnTo>
                      <a:pt x="1265412" y="3924088"/>
                    </a:lnTo>
                    <a:lnTo>
                      <a:pt x="1223618" y="3906415"/>
                    </a:lnTo>
                    <a:lnTo>
                      <a:pt x="1182306" y="3887844"/>
                    </a:lnTo>
                    <a:lnTo>
                      <a:pt x="1141487" y="3868390"/>
                    </a:lnTo>
                    <a:lnTo>
                      <a:pt x="1101173" y="3848062"/>
                    </a:lnTo>
                    <a:lnTo>
                      <a:pt x="1061378" y="3826875"/>
                    </a:lnTo>
                    <a:lnTo>
                      <a:pt x="1022114" y="3804839"/>
                    </a:lnTo>
                    <a:lnTo>
                      <a:pt x="983392" y="3781968"/>
                    </a:lnTo>
                    <a:lnTo>
                      <a:pt x="945224" y="3758273"/>
                    </a:lnTo>
                    <a:lnTo>
                      <a:pt x="907624" y="3733767"/>
                    </a:lnTo>
                    <a:lnTo>
                      <a:pt x="870602" y="3708462"/>
                    </a:lnTo>
                    <a:lnTo>
                      <a:pt x="834173" y="3682369"/>
                    </a:lnTo>
                    <a:lnTo>
                      <a:pt x="798346" y="3655502"/>
                    </a:lnTo>
                    <a:lnTo>
                      <a:pt x="763136" y="3627873"/>
                    </a:lnTo>
                    <a:lnTo>
                      <a:pt x="728554" y="3599493"/>
                    </a:lnTo>
                    <a:lnTo>
                      <a:pt x="694612" y="3570375"/>
                    </a:lnTo>
                    <a:lnTo>
                      <a:pt x="661322" y="3540532"/>
                    </a:lnTo>
                    <a:lnTo>
                      <a:pt x="628697" y="3509975"/>
                    </a:lnTo>
                    <a:lnTo>
                      <a:pt x="596750" y="3478716"/>
                    </a:lnTo>
                    <a:lnTo>
                      <a:pt x="565491" y="3446768"/>
                    </a:lnTo>
                    <a:lnTo>
                      <a:pt x="534934" y="3414143"/>
                    </a:lnTo>
                    <a:lnTo>
                      <a:pt x="505090" y="3380854"/>
                    </a:lnTo>
                    <a:lnTo>
                      <a:pt x="475972" y="3346912"/>
                    </a:lnTo>
                    <a:lnTo>
                      <a:pt x="447593" y="3312330"/>
                    </a:lnTo>
                    <a:lnTo>
                      <a:pt x="419963" y="3277119"/>
                    </a:lnTo>
                    <a:lnTo>
                      <a:pt x="393096" y="3241293"/>
                    </a:lnTo>
                    <a:lnTo>
                      <a:pt x="367004" y="3204863"/>
                    </a:lnTo>
                    <a:lnTo>
                      <a:pt x="341699" y="3167842"/>
                    </a:lnTo>
                    <a:lnTo>
                      <a:pt x="317192" y="3130242"/>
                    </a:lnTo>
                    <a:lnTo>
                      <a:pt x="293497" y="3092074"/>
                    </a:lnTo>
                    <a:lnTo>
                      <a:pt x="270626" y="3053352"/>
                    </a:lnTo>
                    <a:lnTo>
                      <a:pt x="248591" y="3014087"/>
                    </a:lnTo>
                    <a:lnTo>
                      <a:pt x="227403" y="2974292"/>
                    </a:lnTo>
                    <a:lnTo>
                      <a:pt x="207076" y="2933979"/>
                    </a:lnTo>
                    <a:lnTo>
                      <a:pt x="187621" y="2893160"/>
                    </a:lnTo>
                    <a:lnTo>
                      <a:pt x="169051" y="2851847"/>
                    </a:lnTo>
                    <a:lnTo>
                      <a:pt x="151378" y="2810053"/>
                    </a:lnTo>
                    <a:lnTo>
                      <a:pt x="134614" y="2767790"/>
                    </a:lnTo>
                    <a:lnTo>
                      <a:pt x="118771" y="2725070"/>
                    </a:lnTo>
                    <a:lnTo>
                      <a:pt x="103862" y="2681904"/>
                    </a:lnTo>
                    <a:lnTo>
                      <a:pt x="89899" y="2638307"/>
                    </a:lnTo>
                    <a:lnTo>
                      <a:pt x="76893" y="2594289"/>
                    </a:lnTo>
                    <a:lnTo>
                      <a:pt x="64858" y="2549862"/>
                    </a:lnTo>
                    <a:lnTo>
                      <a:pt x="53805" y="2505040"/>
                    </a:lnTo>
                    <a:lnTo>
                      <a:pt x="43747" y="2459835"/>
                    </a:lnTo>
                    <a:lnTo>
                      <a:pt x="34696" y="2414257"/>
                    </a:lnTo>
                    <a:lnTo>
                      <a:pt x="26664" y="2368321"/>
                    </a:lnTo>
                    <a:lnTo>
                      <a:pt x="19663" y="2322037"/>
                    </a:lnTo>
                    <a:lnTo>
                      <a:pt x="13705" y="2275419"/>
                    </a:lnTo>
                    <a:lnTo>
                      <a:pt x="8804" y="2228478"/>
                    </a:lnTo>
                    <a:lnTo>
                      <a:pt x="4970" y="2181227"/>
                    </a:lnTo>
                    <a:lnTo>
                      <a:pt x="2217" y="2133677"/>
                    </a:lnTo>
                    <a:lnTo>
                      <a:pt x="556" y="2085842"/>
                    </a:lnTo>
                    <a:lnTo>
                      <a:pt x="0" y="2037733"/>
                    </a:lnTo>
                    <a:lnTo>
                      <a:pt x="556" y="1989624"/>
                    </a:lnTo>
                    <a:lnTo>
                      <a:pt x="2217" y="1941788"/>
                    </a:lnTo>
                    <a:lnTo>
                      <a:pt x="4970" y="1894239"/>
                    </a:lnTo>
                    <a:lnTo>
                      <a:pt x="8804" y="1846988"/>
                    </a:lnTo>
                    <a:lnTo>
                      <a:pt x="13705" y="1800047"/>
                    </a:lnTo>
                    <a:lnTo>
                      <a:pt x="19663" y="1753428"/>
                    </a:lnTo>
                    <a:lnTo>
                      <a:pt x="26664" y="1707145"/>
                    </a:lnTo>
                    <a:lnTo>
                      <a:pt x="34696" y="1661208"/>
                    </a:lnTo>
                    <a:lnTo>
                      <a:pt x="43747" y="1615631"/>
                    </a:lnTo>
                    <a:lnTo>
                      <a:pt x="53805" y="1570425"/>
                    </a:lnTo>
                    <a:lnTo>
                      <a:pt x="64858" y="1525603"/>
                    </a:lnTo>
                    <a:lnTo>
                      <a:pt x="76893" y="1481177"/>
                    </a:lnTo>
                    <a:lnTo>
                      <a:pt x="89899" y="1437159"/>
                    </a:lnTo>
                    <a:lnTo>
                      <a:pt x="103862" y="1393561"/>
                    </a:lnTo>
                    <a:lnTo>
                      <a:pt x="118771" y="1350396"/>
                    </a:lnTo>
                    <a:lnTo>
                      <a:pt x="134614" y="1307676"/>
                    </a:lnTo>
                    <a:lnTo>
                      <a:pt x="151378" y="1265412"/>
                    </a:lnTo>
                    <a:lnTo>
                      <a:pt x="169051" y="1223618"/>
                    </a:lnTo>
                    <a:lnTo>
                      <a:pt x="187621" y="1182306"/>
                    </a:lnTo>
                    <a:lnTo>
                      <a:pt x="207076" y="1141487"/>
                    </a:lnTo>
                    <a:lnTo>
                      <a:pt x="227403" y="1101173"/>
                    </a:lnTo>
                    <a:lnTo>
                      <a:pt x="248591" y="1061378"/>
                    </a:lnTo>
                    <a:lnTo>
                      <a:pt x="270626" y="1022114"/>
                    </a:lnTo>
                    <a:lnTo>
                      <a:pt x="293497" y="983392"/>
                    </a:lnTo>
                    <a:lnTo>
                      <a:pt x="317192" y="945224"/>
                    </a:lnTo>
                    <a:lnTo>
                      <a:pt x="341699" y="907624"/>
                    </a:lnTo>
                    <a:lnTo>
                      <a:pt x="367004" y="870602"/>
                    </a:lnTo>
                    <a:lnTo>
                      <a:pt x="393096" y="834173"/>
                    </a:lnTo>
                    <a:lnTo>
                      <a:pt x="419963" y="798346"/>
                    </a:lnTo>
                    <a:lnTo>
                      <a:pt x="447593" y="763136"/>
                    </a:lnTo>
                    <a:lnTo>
                      <a:pt x="475972" y="728554"/>
                    </a:lnTo>
                    <a:lnTo>
                      <a:pt x="505090" y="694612"/>
                    </a:lnTo>
                    <a:lnTo>
                      <a:pt x="534934" y="661322"/>
                    </a:lnTo>
                    <a:lnTo>
                      <a:pt x="565491" y="628697"/>
                    </a:lnTo>
                    <a:lnTo>
                      <a:pt x="596750" y="596750"/>
                    </a:lnTo>
                    <a:lnTo>
                      <a:pt x="628697" y="565491"/>
                    </a:lnTo>
                    <a:lnTo>
                      <a:pt x="661322" y="534934"/>
                    </a:lnTo>
                    <a:lnTo>
                      <a:pt x="694612" y="505090"/>
                    </a:lnTo>
                    <a:lnTo>
                      <a:pt x="728554" y="475972"/>
                    </a:lnTo>
                    <a:lnTo>
                      <a:pt x="763136" y="447593"/>
                    </a:lnTo>
                    <a:lnTo>
                      <a:pt x="798346" y="419963"/>
                    </a:lnTo>
                    <a:lnTo>
                      <a:pt x="834173" y="393096"/>
                    </a:lnTo>
                    <a:lnTo>
                      <a:pt x="870602" y="367004"/>
                    </a:lnTo>
                    <a:lnTo>
                      <a:pt x="907624" y="341699"/>
                    </a:lnTo>
                    <a:lnTo>
                      <a:pt x="945224" y="317192"/>
                    </a:lnTo>
                    <a:lnTo>
                      <a:pt x="983392" y="293497"/>
                    </a:lnTo>
                    <a:lnTo>
                      <a:pt x="1022114" y="270626"/>
                    </a:lnTo>
                    <a:lnTo>
                      <a:pt x="1061378" y="248591"/>
                    </a:lnTo>
                    <a:lnTo>
                      <a:pt x="1101173" y="227403"/>
                    </a:lnTo>
                    <a:lnTo>
                      <a:pt x="1141487" y="207076"/>
                    </a:lnTo>
                    <a:lnTo>
                      <a:pt x="1182306" y="187621"/>
                    </a:lnTo>
                    <a:lnTo>
                      <a:pt x="1223618" y="169051"/>
                    </a:lnTo>
                    <a:lnTo>
                      <a:pt x="1265412" y="151378"/>
                    </a:lnTo>
                    <a:lnTo>
                      <a:pt x="1307676" y="134614"/>
                    </a:lnTo>
                    <a:lnTo>
                      <a:pt x="1350396" y="118771"/>
                    </a:lnTo>
                    <a:lnTo>
                      <a:pt x="1393561" y="103862"/>
                    </a:lnTo>
                    <a:lnTo>
                      <a:pt x="1437159" y="89899"/>
                    </a:lnTo>
                    <a:lnTo>
                      <a:pt x="1481177" y="76893"/>
                    </a:lnTo>
                    <a:lnTo>
                      <a:pt x="1525603" y="64858"/>
                    </a:lnTo>
                    <a:lnTo>
                      <a:pt x="1570425" y="53805"/>
                    </a:lnTo>
                    <a:lnTo>
                      <a:pt x="1615631" y="43747"/>
                    </a:lnTo>
                    <a:lnTo>
                      <a:pt x="1661208" y="34696"/>
                    </a:lnTo>
                    <a:lnTo>
                      <a:pt x="1707145" y="26664"/>
                    </a:lnTo>
                    <a:lnTo>
                      <a:pt x="1753428" y="19663"/>
                    </a:lnTo>
                    <a:lnTo>
                      <a:pt x="1800047" y="13705"/>
                    </a:lnTo>
                    <a:lnTo>
                      <a:pt x="1846988" y="8804"/>
                    </a:lnTo>
                    <a:lnTo>
                      <a:pt x="1894239" y="4970"/>
                    </a:lnTo>
                    <a:lnTo>
                      <a:pt x="1941788" y="2217"/>
                    </a:lnTo>
                    <a:lnTo>
                      <a:pt x="1989624" y="556"/>
                    </a:lnTo>
                    <a:lnTo>
                      <a:pt x="2037733" y="0"/>
                    </a:lnTo>
                    <a:lnTo>
                      <a:pt x="4075466" y="0"/>
                    </a:lnTo>
                    <a:lnTo>
                      <a:pt x="4075466" y="2037733"/>
                    </a:lnTo>
                    <a:lnTo>
                      <a:pt x="4074910" y="2085842"/>
                    </a:lnTo>
                    <a:lnTo>
                      <a:pt x="4073249" y="2133677"/>
                    </a:lnTo>
                    <a:lnTo>
                      <a:pt x="4070495" y="2181227"/>
                    </a:lnTo>
                    <a:lnTo>
                      <a:pt x="4066662" y="2228478"/>
                    </a:lnTo>
                    <a:lnTo>
                      <a:pt x="4061760" y="2275419"/>
                    </a:lnTo>
                    <a:lnTo>
                      <a:pt x="4055803" y="2322037"/>
                    </a:lnTo>
                    <a:lnTo>
                      <a:pt x="4048802" y="2368321"/>
                    </a:lnTo>
                    <a:lnTo>
                      <a:pt x="4040770" y="2414257"/>
                    </a:lnTo>
                    <a:lnTo>
                      <a:pt x="4031719" y="2459835"/>
                    </a:lnTo>
                    <a:lnTo>
                      <a:pt x="4021660" y="2505040"/>
                    </a:lnTo>
                    <a:lnTo>
                      <a:pt x="4010608" y="2549862"/>
                    </a:lnTo>
                    <a:lnTo>
                      <a:pt x="3998573" y="2594289"/>
                    </a:lnTo>
                    <a:lnTo>
                      <a:pt x="3985567" y="2638307"/>
                    </a:lnTo>
                    <a:lnTo>
                      <a:pt x="3971604" y="2681904"/>
                    </a:lnTo>
                    <a:lnTo>
                      <a:pt x="3956695" y="2725070"/>
                    </a:lnTo>
                    <a:lnTo>
                      <a:pt x="3940852" y="2767790"/>
                    </a:lnTo>
                    <a:lnTo>
                      <a:pt x="3924088" y="2810053"/>
                    </a:lnTo>
                    <a:lnTo>
                      <a:pt x="3906415" y="2851847"/>
                    </a:lnTo>
                    <a:lnTo>
                      <a:pt x="3887844" y="2893160"/>
                    </a:lnTo>
                    <a:lnTo>
                      <a:pt x="3868390" y="2933979"/>
                    </a:lnTo>
                    <a:lnTo>
                      <a:pt x="3848062" y="2974292"/>
                    </a:lnTo>
                    <a:lnTo>
                      <a:pt x="3826875" y="3014087"/>
                    </a:lnTo>
                    <a:lnTo>
                      <a:pt x="3804839" y="3053352"/>
                    </a:lnTo>
                    <a:lnTo>
                      <a:pt x="3781968" y="3092074"/>
                    </a:lnTo>
                    <a:lnTo>
                      <a:pt x="3758273" y="3130242"/>
                    </a:lnTo>
                    <a:lnTo>
                      <a:pt x="3733767" y="3167842"/>
                    </a:lnTo>
                    <a:lnTo>
                      <a:pt x="3708462" y="3204863"/>
                    </a:lnTo>
                    <a:lnTo>
                      <a:pt x="3682369" y="3241293"/>
                    </a:lnTo>
                    <a:lnTo>
                      <a:pt x="3655502" y="3277119"/>
                    </a:lnTo>
                    <a:lnTo>
                      <a:pt x="3627873" y="3312330"/>
                    </a:lnTo>
                    <a:lnTo>
                      <a:pt x="3599493" y="3346912"/>
                    </a:lnTo>
                    <a:lnTo>
                      <a:pt x="3570375" y="3380854"/>
                    </a:lnTo>
                    <a:lnTo>
                      <a:pt x="3540532" y="3414143"/>
                    </a:lnTo>
                    <a:lnTo>
                      <a:pt x="3509975" y="3446768"/>
                    </a:lnTo>
                    <a:lnTo>
                      <a:pt x="3478716" y="3478716"/>
                    </a:lnTo>
                    <a:lnTo>
                      <a:pt x="3446768" y="3509975"/>
                    </a:lnTo>
                    <a:lnTo>
                      <a:pt x="3414143" y="3540532"/>
                    </a:lnTo>
                    <a:lnTo>
                      <a:pt x="3380854" y="3570375"/>
                    </a:lnTo>
                    <a:lnTo>
                      <a:pt x="3346912" y="3599493"/>
                    </a:lnTo>
                    <a:lnTo>
                      <a:pt x="3312330" y="3627873"/>
                    </a:lnTo>
                    <a:lnTo>
                      <a:pt x="3277119" y="3655502"/>
                    </a:lnTo>
                    <a:lnTo>
                      <a:pt x="3241293" y="3682369"/>
                    </a:lnTo>
                    <a:lnTo>
                      <a:pt x="3204863" y="3708462"/>
                    </a:lnTo>
                    <a:lnTo>
                      <a:pt x="3167842" y="3733767"/>
                    </a:lnTo>
                    <a:lnTo>
                      <a:pt x="3130242" y="3758273"/>
                    </a:lnTo>
                    <a:lnTo>
                      <a:pt x="3092074" y="3781968"/>
                    </a:lnTo>
                    <a:lnTo>
                      <a:pt x="3053352" y="3804839"/>
                    </a:lnTo>
                    <a:lnTo>
                      <a:pt x="3014087" y="3826875"/>
                    </a:lnTo>
                    <a:lnTo>
                      <a:pt x="2974292" y="3848062"/>
                    </a:lnTo>
                    <a:lnTo>
                      <a:pt x="2933979" y="3868390"/>
                    </a:lnTo>
                    <a:lnTo>
                      <a:pt x="2893160" y="3887844"/>
                    </a:lnTo>
                    <a:lnTo>
                      <a:pt x="2851847" y="3906415"/>
                    </a:lnTo>
                    <a:lnTo>
                      <a:pt x="2810053" y="3924088"/>
                    </a:lnTo>
                    <a:lnTo>
                      <a:pt x="2767790" y="3940852"/>
                    </a:lnTo>
                    <a:lnTo>
                      <a:pt x="2725070" y="3956695"/>
                    </a:lnTo>
                    <a:lnTo>
                      <a:pt x="2681904" y="3971604"/>
                    </a:lnTo>
                    <a:lnTo>
                      <a:pt x="2638307" y="3985567"/>
                    </a:lnTo>
                    <a:lnTo>
                      <a:pt x="2594289" y="3998573"/>
                    </a:lnTo>
                    <a:lnTo>
                      <a:pt x="2549862" y="4010608"/>
                    </a:lnTo>
                    <a:lnTo>
                      <a:pt x="2505040" y="4021660"/>
                    </a:lnTo>
                    <a:lnTo>
                      <a:pt x="2459835" y="4031719"/>
                    </a:lnTo>
                    <a:lnTo>
                      <a:pt x="2414257" y="4040770"/>
                    </a:lnTo>
                    <a:lnTo>
                      <a:pt x="2368321" y="4048802"/>
                    </a:lnTo>
                    <a:lnTo>
                      <a:pt x="2322037" y="4055803"/>
                    </a:lnTo>
                    <a:lnTo>
                      <a:pt x="2275419" y="4061760"/>
                    </a:lnTo>
                    <a:lnTo>
                      <a:pt x="2228478" y="4066662"/>
                    </a:lnTo>
                    <a:lnTo>
                      <a:pt x="2181227" y="4070495"/>
                    </a:lnTo>
                    <a:lnTo>
                      <a:pt x="2133677" y="4073249"/>
                    </a:lnTo>
                    <a:lnTo>
                      <a:pt x="2085842" y="4074910"/>
                    </a:lnTo>
                    <a:lnTo>
                      <a:pt x="2037733" y="4075466"/>
                    </a:lnTo>
                    <a:close/>
                  </a:path>
                </a:pathLst>
              </a:custGeom>
              <a:solidFill>
                <a:srgbClr val="D6DE2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9995" y="5726381"/>
                <a:ext cx="3602712" cy="3590839"/>
              </a:xfrm>
              <a:prstGeom prst="rect">
                <a:avLst/>
              </a:prstGeom>
            </p:spPr>
          </p:pic>
        </p:grpSp>
        <p:sp>
          <p:nvSpPr>
            <p:cNvPr id="22" name="object 22"/>
            <p:cNvSpPr txBox="1"/>
            <p:nvPr/>
          </p:nvSpPr>
          <p:spPr>
            <a:xfrm>
              <a:off x="715117" y="9560408"/>
              <a:ext cx="33394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422400" algn="l"/>
                  <a:tab pos="2607310" algn="l"/>
                </a:tabLst>
              </a:pPr>
              <a:r>
                <a:rPr sz="2400" spc="345" dirty="0">
                  <a:solidFill>
                    <a:srgbClr val="FFFFFF"/>
                  </a:solidFill>
                  <a:latin typeface="Tahoma"/>
                  <a:cs typeface="Tahoma"/>
                </a:rPr>
                <a:t>ICEFLU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459" dirty="0">
                  <a:solidFill>
                    <a:srgbClr val="FFFFFF"/>
                  </a:solidFill>
                  <a:latin typeface="Tahoma"/>
                  <a:cs typeface="Tahoma"/>
                </a:rPr>
                <a:t>NOVA</a:t>
              </a:r>
              <a:r>
                <a:rPr sz="2400" dirty="0">
                  <a:solidFill>
                    <a:srgbClr val="FFFFFF"/>
                  </a:solidFill>
                  <a:latin typeface="Tahoma"/>
                  <a:cs typeface="Tahoma"/>
                </a:rPr>
                <a:t>	</a:t>
              </a:r>
              <a:r>
                <a:rPr sz="2400" spc="425" dirty="0">
                  <a:solidFill>
                    <a:srgbClr val="FFFFFF"/>
                  </a:solidFill>
                  <a:latin typeface="Tahoma"/>
                  <a:cs typeface="Tahoma"/>
                </a:rPr>
                <a:t>ERA</a:t>
              </a:r>
              <a:endParaRPr sz="2400" dirty="0">
                <a:latin typeface="Tahoma"/>
                <a:cs typeface="Tahoma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53026F3-BD8D-4309-86D6-AAAA66A4F3DC}"/>
              </a:ext>
            </a:extLst>
          </p:cNvPr>
          <p:cNvGrpSpPr/>
          <p:nvPr/>
        </p:nvGrpSpPr>
        <p:grpSpPr>
          <a:xfrm>
            <a:off x="13938473" y="632180"/>
            <a:ext cx="3882390" cy="4530879"/>
            <a:chOff x="13938473" y="632180"/>
            <a:chExt cx="3882390" cy="4530879"/>
          </a:xfrm>
        </p:grpSpPr>
        <p:grpSp>
          <p:nvGrpSpPr>
            <p:cNvPr id="13" name="object 13"/>
            <p:cNvGrpSpPr/>
            <p:nvPr/>
          </p:nvGrpSpPr>
          <p:grpSpPr>
            <a:xfrm>
              <a:off x="13938473" y="632180"/>
              <a:ext cx="3882390" cy="3882390"/>
              <a:chOff x="13938473" y="632180"/>
              <a:chExt cx="3882390" cy="388239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13938473" y="632180"/>
                <a:ext cx="3882390" cy="3882390"/>
              </a:xfrm>
              <a:custGeom>
                <a:avLst/>
                <a:gdLst/>
                <a:ahLst/>
                <a:cxnLst/>
                <a:rect l="l" t="t" r="r" b="b"/>
                <a:pathLst>
                  <a:path w="3882390" h="3882390">
                    <a:moveTo>
                      <a:pt x="3881941" y="1940970"/>
                    </a:moveTo>
                    <a:lnTo>
                      <a:pt x="3881345" y="1989564"/>
                    </a:lnTo>
                    <a:lnTo>
                      <a:pt x="3879567" y="2037864"/>
                    </a:lnTo>
                    <a:lnTo>
                      <a:pt x="3876619" y="2085855"/>
                    </a:lnTo>
                    <a:lnTo>
                      <a:pt x="3872516" y="2133525"/>
                    </a:lnTo>
                    <a:lnTo>
                      <a:pt x="3867272" y="2180859"/>
                    </a:lnTo>
                    <a:lnTo>
                      <a:pt x="3860901" y="2227843"/>
                    </a:lnTo>
                    <a:lnTo>
                      <a:pt x="3853417" y="2274464"/>
                    </a:lnTo>
                    <a:lnTo>
                      <a:pt x="3844833" y="2320708"/>
                    </a:lnTo>
                    <a:lnTo>
                      <a:pt x="3835164" y="2366560"/>
                    </a:lnTo>
                    <a:lnTo>
                      <a:pt x="3824423" y="2412007"/>
                    </a:lnTo>
                    <a:lnTo>
                      <a:pt x="3812624" y="2457035"/>
                    </a:lnTo>
                    <a:lnTo>
                      <a:pt x="3799781" y="2501630"/>
                    </a:lnTo>
                    <a:lnTo>
                      <a:pt x="3785908" y="2545778"/>
                    </a:lnTo>
                    <a:lnTo>
                      <a:pt x="3771019" y="2589466"/>
                    </a:lnTo>
                    <a:lnTo>
                      <a:pt x="3755128" y="2632679"/>
                    </a:lnTo>
                    <a:lnTo>
                      <a:pt x="3738248" y="2675404"/>
                    </a:lnTo>
                    <a:lnTo>
                      <a:pt x="3720394" y="2717626"/>
                    </a:lnTo>
                    <a:lnTo>
                      <a:pt x="3701579" y="2759332"/>
                    </a:lnTo>
                    <a:lnTo>
                      <a:pt x="3681818" y="2800507"/>
                    </a:lnTo>
                    <a:lnTo>
                      <a:pt x="3661123" y="2841139"/>
                    </a:lnTo>
                    <a:lnTo>
                      <a:pt x="3639510" y="2881213"/>
                    </a:lnTo>
                    <a:lnTo>
                      <a:pt x="3616992" y="2920715"/>
                    </a:lnTo>
                    <a:lnTo>
                      <a:pt x="3593582" y="2959631"/>
                    </a:lnTo>
                    <a:lnTo>
                      <a:pt x="3569295" y="2997948"/>
                    </a:lnTo>
                    <a:lnTo>
                      <a:pt x="3544145" y="3035652"/>
                    </a:lnTo>
                    <a:lnTo>
                      <a:pt x="3518146" y="3072728"/>
                    </a:lnTo>
                    <a:lnTo>
                      <a:pt x="3491310" y="3109162"/>
                    </a:lnTo>
                    <a:lnTo>
                      <a:pt x="3463653" y="3144942"/>
                    </a:lnTo>
                    <a:lnTo>
                      <a:pt x="3435188" y="3180053"/>
                    </a:lnTo>
                    <a:lnTo>
                      <a:pt x="3405930" y="3214481"/>
                    </a:lnTo>
                    <a:lnTo>
                      <a:pt x="3375891" y="3248212"/>
                    </a:lnTo>
                    <a:lnTo>
                      <a:pt x="3345086" y="3281232"/>
                    </a:lnTo>
                    <a:lnTo>
                      <a:pt x="3313528" y="3313528"/>
                    </a:lnTo>
                    <a:lnTo>
                      <a:pt x="3281232" y="3345086"/>
                    </a:lnTo>
                    <a:lnTo>
                      <a:pt x="3248212" y="3375891"/>
                    </a:lnTo>
                    <a:lnTo>
                      <a:pt x="3214481" y="3405930"/>
                    </a:lnTo>
                    <a:lnTo>
                      <a:pt x="3180053" y="3435188"/>
                    </a:lnTo>
                    <a:lnTo>
                      <a:pt x="3144942" y="3463653"/>
                    </a:lnTo>
                    <a:lnTo>
                      <a:pt x="3109163" y="3491310"/>
                    </a:lnTo>
                    <a:lnTo>
                      <a:pt x="3072728" y="3518146"/>
                    </a:lnTo>
                    <a:lnTo>
                      <a:pt x="3035652" y="3544145"/>
                    </a:lnTo>
                    <a:lnTo>
                      <a:pt x="2997948" y="3569295"/>
                    </a:lnTo>
                    <a:lnTo>
                      <a:pt x="2959632" y="3593582"/>
                    </a:lnTo>
                    <a:lnTo>
                      <a:pt x="2920715" y="3616992"/>
                    </a:lnTo>
                    <a:lnTo>
                      <a:pt x="2881213" y="3639510"/>
                    </a:lnTo>
                    <a:lnTo>
                      <a:pt x="2841139" y="3661123"/>
                    </a:lnTo>
                    <a:lnTo>
                      <a:pt x="2800507" y="3681818"/>
                    </a:lnTo>
                    <a:lnTo>
                      <a:pt x="2759332" y="3701579"/>
                    </a:lnTo>
                    <a:lnTo>
                      <a:pt x="2717626" y="3720394"/>
                    </a:lnTo>
                    <a:lnTo>
                      <a:pt x="2675404" y="3738248"/>
                    </a:lnTo>
                    <a:lnTo>
                      <a:pt x="2632679" y="3755128"/>
                    </a:lnTo>
                    <a:lnTo>
                      <a:pt x="2589466" y="3771019"/>
                    </a:lnTo>
                    <a:lnTo>
                      <a:pt x="2545779" y="3785908"/>
                    </a:lnTo>
                    <a:lnTo>
                      <a:pt x="2501630" y="3799781"/>
                    </a:lnTo>
                    <a:lnTo>
                      <a:pt x="2457035" y="3812624"/>
                    </a:lnTo>
                    <a:lnTo>
                      <a:pt x="2412007" y="3824423"/>
                    </a:lnTo>
                    <a:lnTo>
                      <a:pt x="2366560" y="3835164"/>
                    </a:lnTo>
                    <a:lnTo>
                      <a:pt x="2320708" y="3844833"/>
                    </a:lnTo>
                    <a:lnTo>
                      <a:pt x="2274464" y="3853417"/>
                    </a:lnTo>
                    <a:lnTo>
                      <a:pt x="2227843" y="3860901"/>
                    </a:lnTo>
                    <a:lnTo>
                      <a:pt x="2180859" y="3867272"/>
                    </a:lnTo>
                    <a:lnTo>
                      <a:pt x="2133525" y="3872516"/>
                    </a:lnTo>
                    <a:lnTo>
                      <a:pt x="2085855" y="3876619"/>
                    </a:lnTo>
                    <a:lnTo>
                      <a:pt x="2037864" y="3879567"/>
                    </a:lnTo>
                    <a:lnTo>
                      <a:pt x="1989564" y="3881345"/>
                    </a:lnTo>
                    <a:lnTo>
                      <a:pt x="1940970" y="3881941"/>
                    </a:lnTo>
                    <a:lnTo>
                      <a:pt x="0" y="3881941"/>
                    </a:lnTo>
                    <a:lnTo>
                      <a:pt x="0" y="1940970"/>
                    </a:lnTo>
                    <a:lnTo>
                      <a:pt x="596" y="1892377"/>
                    </a:lnTo>
                    <a:lnTo>
                      <a:pt x="2374" y="1844077"/>
                    </a:lnTo>
                    <a:lnTo>
                      <a:pt x="5322" y="1796086"/>
                    </a:lnTo>
                    <a:lnTo>
                      <a:pt x="9425" y="1748416"/>
                    </a:lnTo>
                    <a:lnTo>
                      <a:pt x="14669" y="1701082"/>
                    </a:lnTo>
                    <a:lnTo>
                      <a:pt x="21040" y="1654098"/>
                    </a:lnTo>
                    <a:lnTo>
                      <a:pt x="28524" y="1607477"/>
                    </a:lnTo>
                    <a:lnTo>
                      <a:pt x="37108" y="1561233"/>
                    </a:lnTo>
                    <a:lnTo>
                      <a:pt x="46777" y="1515381"/>
                    </a:lnTo>
                    <a:lnTo>
                      <a:pt x="57518" y="1469934"/>
                    </a:lnTo>
                    <a:lnTo>
                      <a:pt x="69317" y="1424906"/>
                    </a:lnTo>
                    <a:lnTo>
                      <a:pt x="82160" y="1380311"/>
                    </a:lnTo>
                    <a:lnTo>
                      <a:pt x="96033" y="1336162"/>
                    </a:lnTo>
                    <a:lnTo>
                      <a:pt x="110922" y="1292475"/>
                    </a:lnTo>
                    <a:lnTo>
                      <a:pt x="126813" y="1249262"/>
                    </a:lnTo>
                    <a:lnTo>
                      <a:pt x="143693" y="1206537"/>
                    </a:lnTo>
                    <a:lnTo>
                      <a:pt x="161547" y="1164315"/>
                    </a:lnTo>
                    <a:lnTo>
                      <a:pt x="180362" y="1122609"/>
                    </a:lnTo>
                    <a:lnTo>
                      <a:pt x="200123" y="1081433"/>
                    </a:lnTo>
                    <a:lnTo>
                      <a:pt x="220818" y="1040802"/>
                    </a:lnTo>
                    <a:lnTo>
                      <a:pt x="242431" y="1000728"/>
                    </a:lnTo>
                    <a:lnTo>
                      <a:pt x="264949" y="961226"/>
                    </a:lnTo>
                    <a:lnTo>
                      <a:pt x="288359" y="922309"/>
                    </a:lnTo>
                    <a:lnTo>
                      <a:pt x="312645" y="883993"/>
                    </a:lnTo>
                    <a:lnTo>
                      <a:pt x="337796" y="846289"/>
                    </a:lnTo>
                    <a:lnTo>
                      <a:pt x="363795" y="809213"/>
                    </a:lnTo>
                    <a:lnTo>
                      <a:pt x="390631" y="772778"/>
                    </a:lnTo>
                    <a:lnTo>
                      <a:pt x="418288" y="736999"/>
                    </a:lnTo>
                    <a:lnTo>
                      <a:pt x="446752" y="701888"/>
                    </a:lnTo>
                    <a:lnTo>
                      <a:pt x="476011" y="667460"/>
                    </a:lnTo>
                    <a:lnTo>
                      <a:pt x="506050" y="633729"/>
                    </a:lnTo>
                    <a:lnTo>
                      <a:pt x="536855" y="600709"/>
                    </a:lnTo>
                    <a:lnTo>
                      <a:pt x="568413" y="568413"/>
                    </a:lnTo>
                    <a:lnTo>
                      <a:pt x="600709" y="536855"/>
                    </a:lnTo>
                    <a:lnTo>
                      <a:pt x="633729" y="506050"/>
                    </a:lnTo>
                    <a:lnTo>
                      <a:pt x="667460" y="476011"/>
                    </a:lnTo>
                    <a:lnTo>
                      <a:pt x="701888" y="446752"/>
                    </a:lnTo>
                    <a:lnTo>
                      <a:pt x="736999" y="418288"/>
                    </a:lnTo>
                    <a:lnTo>
                      <a:pt x="772778" y="390631"/>
                    </a:lnTo>
                    <a:lnTo>
                      <a:pt x="809213" y="363795"/>
                    </a:lnTo>
                    <a:lnTo>
                      <a:pt x="846289" y="337796"/>
                    </a:lnTo>
                    <a:lnTo>
                      <a:pt x="883993" y="312645"/>
                    </a:lnTo>
                    <a:lnTo>
                      <a:pt x="922309" y="288359"/>
                    </a:lnTo>
                    <a:lnTo>
                      <a:pt x="961226" y="264949"/>
                    </a:lnTo>
                    <a:lnTo>
                      <a:pt x="1000728" y="242431"/>
                    </a:lnTo>
                    <a:lnTo>
                      <a:pt x="1040802" y="220818"/>
                    </a:lnTo>
                    <a:lnTo>
                      <a:pt x="1081434" y="200123"/>
                    </a:lnTo>
                    <a:lnTo>
                      <a:pt x="1122609" y="180362"/>
                    </a:lnTo>
                    <a:lnTo>
                      <a:pt x="1164315" y="161547"/>
                    </a:lnTo>
                    <a:lnTo>
                      <a:pt x="1206537" y="143693"/>
                    </a:lnTo>
                    <a:lnTo>
                      <a:pt x="1249262" y="126813"/>
                    </a:lnTo>
                    <a:lnTo>
                      <a:pt x="1292475" y="110922"/>
                    </a:lnTo>
                    <a:lnTo>
                      <a:pt x="1336162" y="96033"/>
                    </a:lnTo>
                    <a:lnTo>
                      <a:pt x="1380311" y="82160"/>
                    </a:lnTo>
                    <a:lnTo>
                      <a:pt x="1424906" y="69317"/>
                    </a:lnTo>
                    <a:lnTo>
                      <a:pt x="1469934" y="57518"/>
                    </a:lnTo>
                    <a:lnTo>
                      <a:pt x="1515381" y="46777"/>
                    </a:lnTo>
                    <a:lnTo>
                      <a:pt x="1561233" y="37108"/>
                    </a:lnTo>
                    <a:lnTo>
                      <a:pt x="1607477" y="28524"/>
                    </a:lnTo>
                    <a:lnTo>
                      <a:pt x="1654098" y="21040"/>
                    </a:lnTo>
                    <a:lnTo>
                      <a:pt x="1701082" y="14669"/>
                    </a:lnTo>
                    <a:lnTo>
                      <a:pt x="1748416" y="9425"/>
                    </a:lnTo>
                    <a:lnTo>
                      <a:pt x="1796086" y="5322"/>
                    </a:lnTo>
                    <a:lnTo>
                      <a:pt x="1844077" y="2374"/>
                    </a:lnTo>
                    <a:lnTo>
                      <a:pt x="1892377" y="596"/>
                    </a:lnTo>
                    <a:lnTo>
                      <a:pt x="1940970" y="0"/>
                    </a:lnTo>
                    <a:lnTo>
                      <a:pt x="1989564" y="596"/>
                    </a:lnTo>
                    <a:lnTo>
                      <a:pt x="2037864" y="2374"/>
                    </a:lnTo>
                    <a:lnTo>
                      <a:pt x="2085855" y="5322"/>
                    </a:lnTo>
                    <a:lnTo>
                      <a:pt x="2133525" y="9425"/>
                    </a:lnTo>
                    <a:lnTo>
                      <a:pt x="2180859" y="14669"/>
                    </a:lnTo>
                    <a:lnTo>
                      <a:pt x="2227843" y="21040"/>
                    </a:lnTo>
                    <a:lnTo>
                      <a:pt x="2274464" y="28524"/>
                    </a:lnTo>
                    <a:lnTo>
                      <a:pt x="2320708" y="37108"/>
                    </a:lnTo>
                    <a:lnTo>
                      <a:pt x="2366560" y="46777"/>
                    </a:lnTo>
                    <a:lnTo>
                      <a:pt x="2412007" y="57518"/>
                    </a:lnTo>
                    <a:lnTo>
                      <a:pt x="2457035" y="69317"/>
                    </a:lnTo>
                    <a:lnTo>
                      <a:pt x="2501630" y="82160"/>
                    </a:lnTo>
                    <a:lnTo>
                      <a:pt x="2545779" y="96033"/>
                    </a:lnTo>
                    <a:lnTo>
                      <a:pt x="2589466" y="110922"/>
                    </a:lnTo>
                    <a:lnTo>
                      <a:pt x="2632679" y="126813"/>
                    </a:lnTo>
                    <a:lnTo>
                      <a:pt x="2675404" y="143693"/>
                    </a:lnTo>
                    <a:lnTo>
                      <a:pt x="2717626" y="161547"/>
                    </a:lnTo>
                    <a:lnTo>
                      <a:pt x="2759332" y="180362"/>
                    </a:lnTo>
                    <a:lnTo>
                      <a:pt x="2800507" y="200123"/>
                    </a:lnTo>
                    <a:lnTo>
                      <a:pt x="2841139" y="220818"/>
                    </a:lnTo>
                    <a:lnTo>
                      <a:pt x="2881213" y="242431"/>
                    </a:lnTo>
                    <a:lnTo>
                      <a:pt x="2920715" y="264949"/>
                    </a:lnTo>
                    <a:lnTo>
                      <a:pt x="2959632" y="288359"/>
                    </a:lnTo>
                    <a:lnTo>
                      <a:pt x="2997948" y="312645"/>
                    </a:lnTo>
                    <a:lnTo>
                      <a:pt x="3035652" y="337796"/>
                    </a:lnTo>
                    <a:lnTo>
                      <a:pt x="3072728" y="363795"/>
                    </a:lnTo>
                    <a:lnTo>
                      <a:pt x="3109163" y="390631"/>
                    </a:lnTo>
                    <a:lnTo>
                      <a:pt x="3144942" y="418288"/>
                    </a:lnTo>
                    <a:lnTo>
                      <a:pt x="3180053" y="446752"/>
                    </a:lnTo>
                    <a:lnTo>
                      <a:pt x="3214481" y="476011"/>
                    </a:lnTo>
                    <a:lnTo>
                      <a:pt x="3248212" y="506050"/>
                    </a:lnTo>
                    <a:lnTo>
                      <a:pt x="3281232" y="536855"/>
                    </a:lnTo>
                    <a:lnTo>
                      <a:pt x="3313528" y="568413"/>
                    </a:lnTo>
                    <a:lnTo>
                      <a:pt x="3345086" y="600709"/>
                    </a:lnTo>
                    <a:lnTo>
                      <a:pt x="3375891" y="633729"/>
                    </a:lnTo>
                    <a:lnTo>
                      <a:pt x="3405930" y="667460"/>
                    </a:lnTo>
                    <a:lnTo>
                      <a:pt x="3435188" y="701888"/>
                    </a:lnTo>
                    <a:lnTo>
                      <a:pt x="3463653" y="736999"/>
                    </a:lnTo>
                    <a:lnTo>
                      <a:pt x="3491310" y="772778"/>
                    </a:lnTo>
                    <a:lnTo>
                      <a:pt x="3518146" y="809213"/>
                    </a:lnTo>
                    <a:lnTo>
                      <a:pt x="3544145" y="846289"/>
                    </a:lnTo>
                    <a:lnTo>
                      <a:pt x="3569295" y="883993"/>
                    </a:lnTo>
                    <a:lnTo>
                      <a:pt x="3593582" y="922309"/>
                    </a:lnTo>
                    <a:lnTo>
                      <a:pt x="3616992" y="961226"/>
                    </a:lnTo>
                    <a:lnTo>
                      <a:pt x="3639510" y="1000728"/>
                    </a:lnTo>
                    <a:lnTo>
                      <a:pt x="3661123" y="1040802"/>
                    </a:lnTo>
                    <a:lnTo>
                      <a:pt x="3681818" y="1081433"/>
                    </a:lnTo>
                    <a:lnTo>
                      <a:pt x="3701579" y="1122609"/>
                    </a:lnTo>
                    <a:lnTo>
                      <a:pt x="3720394" y="1164315"/>
                    </a:lnTo>
                    <a:lnTo>
                      <a:pt x="3738248" y="1206537"/>
                    </a:lnTo>
                    <a:lnTo>
                      <a:pt x="3755128" y="1249262"/>
                    </a:lnTo>
                    <a:lnTo>
                      <a:pt x="3771019" y="1292475"/>
                    </a:lnTo>
                    <a:lnTo>
                      <a:pt x="3785908" y="1336162"/>
                    </a:lnTo>
                    <a:lnTo>
                      <a:pt x="3799781" y="1380311"/>
                    </a:lnTo>
                    <a:lnTo>
                      <a:pt x="3812624" y="1424906"/>
                    </a:lnTo>
                    <a:lnTo>
                      <a:pt x="3824423" y="1469934"/>
                    </a:lnTo>
                    <a:lnTo>
                      <a:pt x="3835164" y="1515381"/>
                    </a:lnTo>
                    <a:lnTo>
                      <a:pt x="3844833" y="1561233"/>
                    </a:lnTo>
                    <a:lnTo>
                      <a:pt x="3853417" y="1607477"/>
                    </a:lnTo>
                    <a:lnTo>
                      <a:pt x="3860901" y="1654098"/>
                    </a:lnTo>
                    <a:lnTo>
                      <a:pt x="3867272" y="1701082"/>
                    </a:lnTo>
                    <a:lnTo>
                      <a:pt x="3872516" y="1748416"/>
                    </a:lnTo>
                    <a:lnTo>
                      <a:pt x="3876619" y="1796086"/>
                    </a:lnTo>
                    <a:lnTo>
                      <a:pt x="3879567" y="1844077"/>
                    </a:lnTo>
                    <a:lnTo>
                      <a:pt x="3881345" y="1892377"/>
                    </a:lnTo>
                    <a:lnTo>
                      <a:pt x="3881941" y="1940970"/>
                    </a:lnTo>
                    <a:close/>
                  </a:path>
                </a:pathLst>
              </a:custGeom>
              <a:solidFill>
                <a:srgbClr val="8CC6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161298" y="878602"/>
                <a:ext cx="3436293" cy="3428999"/>
              </a:xfrm>
              <a:prstGeom prst="rect">
                <a:avLst/>
              </a:prstGeom>
            </p:spPr>
          </p:pic>
        </p:grpSp>
        <p:sp>
          <p:nvSpPr>
            <p:cNvPr id="23" name="object 23"/>
            <p:cNvSpPr txBox="1"/>
            <p:nvPr/>
          </p:nvSpPr>
          <p:spPr>
            <a:xfrm>
              <a:off x="15030060" y="4771899"/>
              <a:ext cx="188468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409" dirty="0">
                  <a:solidFill>
                    <a:srgbClr val="FFFFFF"/>
                  </a:solidFill>
                  <a:latin typeface="Tahoma"/>
                  <a:cs typeface="Tahoma"/>
                </a:rPr>
                <a:t>NATURAIS</a:t>
              </a:r>
              <a:endParaRPr sz="2400">
                <a:latin typeface="Tahoma"/>
                <a:cs typeface="Tahoma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4408468-0618-42B9-AF64-AED2406EB50D}"/>
              </a:ext>
            </a:extLst>
          </p:cNvPr>
          <p:cNvGrpSpPr/>
          <p:nvPr/>
        </p:nvGrpSpPr>
        <p:grpSpPr>
          <a:xfrm>
            <a:off x="13976839" y="5587321"/>
            <a:ext cx="3805554" cy="4364247"/>
            <a:chOff x="13976839" y="5587321"/>
            <a:chExt cx="3805554" cy="4364247"/>
          </a:xfrm>
        </p:grpSpPr>
        <p:grpSp>
          <p:nvGrpSpPr>
            <p:cNvPr id="16" name="object 16"/>
            <p:cNvGrpSpPr/>
            <p:nvPr/>
          </p:nvGrpSpPr>
          <p:grpSpPr>
            <a:xfrm>
              <a:off x="13976839" y="5587321"/>
              <a:ext cx="3805554" cy="3805554"/>
              <a:chOff x="13976839" y="5587321"/>
              <a:chExt cx="3805554" cy="3805554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13976839" y="5587321"/>
                <a:ext cx="3805554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3805555" h="3805554">
                    <a:moveTo>
                      <a:pt x="0" y="1902514"/>
                    </a:moveTo>
                    <a:lnTo>
                      <a:pt x="0" y="0"/>
                    </a:lnTo>
                    <a:lnTo>
                      <a:pt x="1902514" y="0"/>
                    </a:lnTo>
                    <a:lnTo>
                      <a:pt x="1950876" y="602"/>
                    </a:lnTo>
                    <a:lnTo>
                      <a:pt x="1998940" y="2399"/>
                    </a:lnTo>
                    <a:lnTo>
                      <a:pt x="2046692" y="5377"/>
                    </a:lnTo>
                    <a:lnTo>
                      <a:pt x="2094119" y="9522"/>
                    </a:lnTo>
                    <a:lnTo>
                      <a:pt x="2141205" y="14819"/>
                    </a:lnTo>
                    <a:lnTo>
                      <a:pt x="2187937" y="21254"/>
                    </a:lnTo>
                    <a:lnTo>
                      <a:pt x="2234300" y="28813"/>
                    </a:lnTo>
                    <a:lnTo>
                      <a:pt x="2280281" y="37482"/>
                    </a:lnTo>
                    <a:lnTo>
                      <a:pt x="2325864" y="47246"/>
                    </a:lnTo>
                    <a:lnTo>
                      <a:pt x="2371036" y="58091"/>
                    </a:lnTo>
                    <a:lnTo>
                      <a:pt x="2415782" y="70003"/>
                    </a:lnTo>
                    <a:lnTo>
                      <a:pt x="2460088" y="82967"/>
                    </a:lnTo>
                    <a:lnTo>
                      <a:pt x="2503940" y="96970"/>
                    </a:lnTo>
                    <a:lnTo>
                      <a:pt x="2547324" y="111997"/>
                    </a:lnTo>
                    <a:lnTo>
                      <a:pt x="2590225" y="128033"/>
                    </a:lnTo>
                    <a:lnTo>
                      <a:pt x="2632630" y="145066"/>
                    </a:lnTo>
                    <a:lnTo>
                      <a:pt x="2674523" y="163079"/>
                    </a:lnTo>
                    <a:lnTo>
                      <a:pt x="2715891" y="182060"/>
                    </a:lnTo>
                    <a:lnTo>
                      <a:pt x="2756719" y="201994"/>
                    </a:lnTo>
                    <a:lnTo>
                      <a:pt x="2796993" y="222866"/>
                    </a:lnTo>
                    <a:lnTo>
                      <a:pt x="2836699" y="244662"/>
                    </a:lnTo>
                    <a:lnTo>
                      <a:pt x="2875823" y="267369"/>
                    </a:lnTo>
                    <a:lnTo>
                      <a:pt x="2914350" y="290971"/>
                    </a:lnTo>
                    <a:lnTo>
                      <a:pt x="2952267" y="315455"/>
                    </a:lnTo>
                    <a:lnTo>
                      <a:pt x="2989558" y="340807"/>
                    </a:lnTo>
                    <a:lnTo>
                      <a:pt x="3026210" y="367011"/>
                    </a:lnTo>
                    <a:lnTo>
                      <a:pt x="3062208" y="394055"/>
                    </a:lnTo>
                    <a:lnTo>
                      <a:pt x="3097538" y="421923"/>
                    </a:lnTo>
                    <a:lnTo>
                      <a:pt x="3132186" y="450601"/>
                    </a:lnTo>
                    <a:lnTo>
                      <a:pt x="3166138" y="480075"/>
                    </a:lnTo>
                    <a:lnTo>
                      <a:pt x="3199380" y="510332"/>
                    </a:lnTo>
                    <a:lnTo>
                      <a:pt x="3231896" y="541356"/>
                    </a:lnTo>
                    <a:lnTo>
                      <a:pt x="3263673" y="573133"/>
                    </a:lnTo>
                    <a:lnTo>
                      <a:pt x="3294697" y="605649"/>
                    </a:lnTo>
                    <a:lnTo>
                      <a:pt x="3324953" y="638891"/>
                    </a:lnTo>
                    <a:lnTo>
                      <a:pt x="3354428" y="672842"/>
                    </a:lnTo>
                    <a:lnTo>
                      <a:pt x="3383106" y="707491"/>
                    </a:lnTo>
                    <a:lnTo>
                      <a:pt x="3410974" y="742821"/>
                    </a:lnTo>
                    <a:lnTo>
                      <a:pt x="3438017" y="778819"/>
                    </a:lnTo>
                    <a:lnTo>
                      <a:pt x="3464222" y="815471"/>
                    </a:lnTo>
                    <a:lnTo>
                      <a:pt x="3489573" y="852762"/>
                    </a:lnTo>
                    <a:lnTo>
                      <a:pt x="3514057" y="890678"/>
                    </a:lnTo>
                    <a:lnTo>
                      <a:pt x="3537660" y="929206"/>
                    </a:lnTo>
                    <a:lnTo>
                      <a:pt x="3560366" y="968329"/>
                    </a:lnTo>
                    <a:lnTo>
                      <a:pt x="3582163" y="1008036"/>
                    </a:lnTo>
                    <a:lnTo>
                      <a:pt x="3603035" y="1048310"/>
                    </a:lnTo>
                    <a:lnTo>
                      <a:pt x="3622969" y="1089138"/>
                    </a:lnTo>
                    <a:lnTo>
                      <a:pt x="3641949" y="1130506"/>
                    </a:lnTo>
                    <a:lnTo>
                      <a:pt x="3659963" y="1172399"/>
                    </a:lnTo>
                    <a:lnTo>
                      <a:pt x="3676995" y="1214803"/>
                    </a:lnTo>
                    <a:lnTo>
                      <a:pt x="3693032" y="1257705"/>
                    </a:lnTo>
                    <a:lnTo>
                      <a:pt x="3708059" y="1301088"/>
                    </a:lnTo>
                    <a:lnTo>
                      <a:pt x="3722062" y="1344941"/>
                    </a:lnTo>
                    <a:lnTo>
                      <a:pt x="3735026" y="1389247"/>
                    </a:lnTo>
                    <a:lnTo>
                      <a:pt x="3746938" y="1433993"/>
                    </a:lnTo>
                    <a:lnTo>
                      <a:pt x="3757783" y="1479165"/>
                    </a:lnTo>
                    <a:lnTo>
                      <a:pt x="3767547" y="1524748"/>
                    </a:lnTo>
                    <a:lnTo>
                      <a:pt x="3776215" y="1570729"/>
                    </a:lnTo>
                    <a:lnTo>
                      <a:pt x="3783774" y="1617092"/>
                    </a:lnTo>
                    <a:lnTo>
                      <a:pt x="3790210" y="1663824"/>
                    </a:lnTo>
                    <a:lnTo>
                      <a:pt x="3795507" y="1710910"/>
                    </a:lnTo>
                    <a:lnTo>
                      <a:pt x="3799651" y="1758337"/>
                    </a:lnTo>
                    <a:lnTo>
                      <a:pt x="3802630" y="1806089"/>
                    </a:lnTo>
                    <a:lnTo>
                      <a:pt x="3804427" y="1854153"/>
                    </a:lnTo>
                    <a:lnTo>
                      <a:pt x="3805029" y="1902514"/>
                    </a:lnTo>
                    <a:lnTo>
                      <a:pt x="3804427" y="1950876"/>
                    </a:lnTo>
                    <a:lnTo>
                      <a:pt x="3802630" y="1998940"/>
                    </a:lnTo>
                    <a:lnTo>
                      <a:pt x="3799651" y="2046692"/>
                    </a:lnTo>
                    <a:lnTo>
                      <a:pt x="3795507" y="2094119"/>
                    </a:lnTo>
                    <a:lnTo>
                      <a:pt x="3790210" y="2141205"/>
                    </a:lnTo>
                    <a:lnTo>
                      <a:pt x="3783774" y="2187937"/>
                    </a:lnTo>
                    <a:lnTo>
                      <a:pt x="3776215" y="2234300"/>
                    </a:lnTo>
                    <a:lnTo>
                      <a:pt x="3767547" y="2280281"/>
                    </a:lnTo>
                    <a:lnTo>
                      <a:pt x="3757783" y="2325864"/>
                    </a:lnTo>
                    <a:lnTo>
                      <a:pt x="3746938" y="2371036"/>
                    </a:lnTo>
                    <a:lnTo>
                      <a:pt x="3735026" y="2415782"/>
                    </a:lnTo>
                    <a:lnTo>
                      <a:pt x="3722062" y="2460088"/>
                    </a:lnTo>
                    <a:lnTo>
                      <a:pt x="3708059" y="2503941"/>
                    </a:lnTo>
                    <a:lnTo>
                      <a:pt x="3693032" y="2547324"/>
                    </a:lnTo>
                    <a:lnTo>
                      <a:pt x="3676995" y="2590226"/>
                    </a:lnTo>
                    <a:lnTo>
                      <a:pt x="3659963" y="2632630"/>
                    </a:lnTo>
                    <a:lnTo>
                      <a:pt x="3641949" y="2674523"/>
                    </a:lnTo>
                    <a:lnTo>
                      <a:pt x="3622969" y="2715891"/>
                    </a:lnTo>
                    <a:lnTo>
                      <a:pt x="3603035" y="2756719"/>
                    </a:lnTo>
                    <a:lnTo>
                      <a:pt x="3582163" y="2796993"/>
                    </a:lnTo>
                    <a:lnTo>
                      <a:pt x="3560366" y="2836699"/>
                    </a:lnTo>
                    <a:lnTo>
                      <a:pt x="3537660" y="2875823"/>
                    </a:lnTo>
                    <a:lnTo>
                      <a:pt x="3514057" y="2914350"/>
                    </a:lnTo>
                    <a:lnTo>
                      <a:pt x="3489573" y="2952267"/>
                    </a:lnTo>
                    <a:lnTo>
                      <a:pt x="3464222" y="2989558"/>
                    </a:lnTo>
                    <a:lnTo>
                      <a:pt x="3438017" y="3026210"/>
                    </a:lnTo>
                    <a:lnTo>
                      <a:pt x="3410974" y="3062208"/>
                    </a:lnTo>
                    <a:lnTo>
                      <a:pt x="3383106" y="3097538"/>
                    </a:lnTo>
                    <a:lnTo>
                      <a:pt x="3354428" y="3132187"/>
                    </a:lnTo>
                    <a:lnTo>
                      <a:pt x="3324953" y="3166138"/>
                    </a:lnTo>
                    <a:lnTo>
                      <a:pt x="3294697" y="3199380"/>
                    </a:lnTo>
                    <a:lnTo>
                      <a:pt x="3263673" y="3231896"/>
                    </a:lnTo>
                    <a:lnTo>
                      <a:pt x="3231896" y="3263673"/>
                    </a:lnTo>
                    <a:lnTo>
                      <a:pt x="3199380" y="3294697"/>
                    </a:lnTo>
                    <a:lnTo>
                      <a:pt x="3166138" y="3324953"/>
                    </a:lnTo>
                    <a:lnTo>
                      <a:pt x="3132186" y="3354428"/>
                    </a:lnTo>
                    <a:lnTo>
                      <a:pt x="3097538" y="3383106"/>
                    </a:lnTo>
                    <a:lnTo>
                      <a:pt x="3062208" y="3410974"/>
                    </a:lnTo>
                    <a:lnTo>
                      <a:pt x="3026210" y="3438017"/>
                    </a:lnTo>
                    <a:lnTo>
                      <a:pt x="2989558" y="3464222"/>
                    </a:lnTo>
                    <a:lnTo>
                      <a:pt x="2952267" y="3489573"/>
                    </a:lnTo>
                    <a:lnTo>
                      <a:pt x="2914350" y="3514057"/>
                    </a:lnTo>
                    <a:lnTo>
                      <a:pt x="2875823" y="3537660"/>
                    </a:lnTo>
                    <a:lnTo>
                      <a:pt x="2836699" y="3560367"/>
                    </a:lnTo>
                    <a:lnTo>
                      <a:pt x="2796993" y="3582163"/>
                    </a:lnTo>
                    <a:lnTo>
                      <a:pt x="2756719" y="3603035"/>
                    </a:lnTo>
                    <a:lnTo>
                      <a:pt x="2715891" y="3622969"/>
                    </a:lnTo>
                    <a:lnTo>
                      <a:pt x="2674523" y="3641949"/>
                    </a:lnTo>
                    <a:lnTo>
                      <a:pt x="2632630" y="3659963"/>
                    </a:lnTo>
                    <a:lnTo>
                      <a:pt x="2590226" y="3676995"/>
                    </a:lnTo>
                    <a:lnTo>
                      <a:pt x="2547324" y="3693032"/>
                    </a:lnTo>
                    <a:lnTo>
                      <a:pt x="2503940" y="3708059"/>
                    </a:lnTo>
                    <a:lnTo>
                      <a:pt x="2460088" y="3722062"/>
                    </a:lnTo>
                    <a:lnTo>
                      <a:pt x="2415782" y="3735026"/>
                    </a:lnTo>
                    <a:lnTo>
                      <a:pt x="2371036" y="3746938"/>
                    </a:lnTo>
                    <a:lnTo>
                      <a:pt x="2325864" y="3757783"/>
                    </a:lnTo>
                    <a:lnTo>
                      <a:pt x="2280281" y="3767547"/>
                    </a:lnTo>
                    <a:lnTo>
                      <a:pt x="2234300" y="3776215"/>
                    </a:lnTo>
                    <a:lnTo>
                      <a:pt x="2187937" y="3783774"/>
                    </a:lnTo>
                    <a:lnTo>
                      <a:pt x="2141205" y="3790210"/>
                    </a:lnTo>
                    <a:lnTo>
                      <a:pt x="2094119" y="3795507"/>
                    </a:lnTo>
                    <a:lnTo>
                      <a:pt x="2046692" y="3799651"/>
                    </a:lnTo>
                    <a:lnTo>
                      <a:pt x="1998940" y="3802630"/>
                    </a:lnTo>
                    <a:lnTo>
                      <a:pt x="1950876" y="3804427"/>
                    </a:lnTo>
                    <a:lnTo>
                      <a:pt x="1902514" y="3805029"/>
                    </a:lnTo>
                    <a:lnTo>
                      <a:pt x="1854153" y="3804427"/>
                    </a:lnTo>
                    <a:lnTo>
                      <a:pt x="1806089" y="3802630"/>
                    </a:lnTo>
                    <a:lnTo>
                      <a:pt x="1758337" y="3799651"/>
                    </a:lnTo>
                    <a:lnTo>
                      <a:pt x="1710910" y="3795507"/>
                    </a:lnTo>
                    <a:lnTo>
                      <a:pt x="1663824" y="3790210"/>
                    </a:lnTo>
                    <a:lnTo>
                      <a:pt x="1617092" y="3783774"/>
                    </a:lnTo>
                    <a:lnTo>
                      <a:pt x="1570729" y="3776215"/>
                    </a:lnTo>
                    <a:lnTo>
                      <a:pt x="1524748" y="3767547"/>
                    </a:lnTo>
                    <a:lnTo>
                      <a:pt x="1479165" y="3757783"/>
                    </a:lnTo>
                    <a:lnTo>
                      <a:pt x="1433993" y="3746938"/>
                    </a:lnTo>
                    <a:lnTo>
                      <a:pt x="1389247" y="3735026"/>
                    </a:lnTo>
                    <a:lnTo>
                      <a:pt x="1344941" y="3722062"/>
                    </a:lnTo>
                    <a:lnTo>
                      <a:pt x="1301088" y="3708059"/>
                    </a:lnTo>
                    <a:lnTo>
                      <a:pt x="1257704" y="3693032"/>
                    </a:lnTo>
                    <a:lnTo>
                      <a:pt x="1214803" y="3676995"/>
                    </a:lnTo>
                    <a:lnTo>
                      <a:pt x="1172399" y="3659963"/>
                    </a:lnTo>
                    <a:lnTo>
                      <a:pt x="1130506" y="3641949"/>
                    </a:lnTo>
                    <a:lnTo>
                      <a:pt x="1089138" y="3622969"/>
                    </a:lnTo>
                    <a:lnTo>
                      <a:pt x="1048310" y="3603035"/>
                    </a:lnTo>
                    <a:lnTo>
                      <a:pt x="1008036" y="3582163"/>
                    </a:lnTo>
                    <a:lnTo>
                      <a:pt x="968329" y="3560367"/>
                    </a:lnTo>
                    <a:lnTo>
                      <a:pt x="929206" y="3537660"/>
                    </a:lnTo>
                    <a:lnTo>
                      <a:pt x="890678" y="3514057"/>
                    </a:lnTo>
                    <a:lnTo>
                      <a:pt x="852762" y="3489573"/>
                    </a:lnTo>
                    <a:lnTo>
                      <a:pt x="815471" y="3464222"/>
                    </a:lnTo>
                    <a:lnTo>
                      <a:pt x="778819" y="3438017"/>
                    </a:lnTo>
                    <a:lnTo>
                      <a:pt x="742821" y="3410974"/>
                    </a:lnTo>
                    <a:lnTo>
                      <a:pt x="707491" y="3383106"/>
                    </a:lnTo>
                    <a:lnTo>
                      <a:pt x="672842" y="3354428"/>
                    </a:lnTo>
                    <a:lnTo>
                      <a:pt x="638890" y="3324953"/>
                    </a:lnTo>
                    <a:lnTo>
                      <a:pt x="605649" y="3294697"/>
                    </a:lnTo>
                    <a:lnTo>
                      <a:pt x="573133" y="3263673"/>
                    </a:lnTo>
                    <a:lnTo>
                      <a:pt x="541356" y="3231896"/>
                    </a:lnTo>
                    <a:lnTo>
                      <a:pt x="510332" y="3199380"/>
                    </a:lnTo>
                    <a:lnTo>
                      <a:pt x="480075" y="3166138"/>
                    </a:lnTo>
                    <a:lnTo>
                      <a:pt x="450601" y="3132187"/>
                    </a:lnTo>
                    <a:lnTo>
                      <a:pt x="421923" y="3097538"/>
                    </a:lnTo>
                    <a:lnTo>
                      <a:pt x="394055" y="3062208"/>
                    </a:lnTo>
                    <a:lnTo>
                      <a:pt x="367011" y="3026210"/>
                    </a:lnTo>
                    <a:lnTo>
                      <a:pt x="340807" y="2989558"/>
                    </a:lnTo>
                    <a:lnTo>
                      <a:pt x="315455" y="2952267"/>
                    </a:lnTo>
                    <a:lnTo>
                      <a:pt x="290971" y="2914350"/>
                    </a:lnTo>
                    <a:lnTo>
                      <a:pt x="267369" y="2875823"/>
                    </a:lnTo>
                    <a:lnTo>
                      <a:pt x="244662" y="2836699"/>
                    </a:lnTo>
                    <a:lnTo>
                      <a:pt x="222866" y="2796993"/>
                    </a:lnTo>
                    <a:lnTo>
                      <a:pt x="201994" y="2756719"/>
                    </a:lnTo>
                    <a:lnTo>
                      <a:pt x="182060" y="2715891"/>
                    </a:lnTo>
                    <a:lnTo>
                      <a:pt x="163079" y="2674523"/>
                    </a:lnTo>
                    <a:lnTo>
                      <a:pt x="145066" y="2632630"/>
                    </a:lnTo>
                    <a:lnTo>
                      <a:pt x="128033" y="2590226"/>
                    </a:lnTo>
                    <a:lnTo>
                      <a:pt x="111997" y="2547324"/>
                    </a:lnTo>
                    <a:lnTo>
                      <a:pt x="96970" y="2503941"/>
                    </a:lnTo>
                    <a:lnTo>
                      <a:pt x="82967" y="2460088"/>
                    </a:lnTo>
                    <a:lnTo>
                      <a:pt x="70003" y="2415782"/>
                    </a:lnTo>
                    <a:lnTo>
                      <a:pt x="58091" y="2371036"/>
                    </a:lnTo>
                    <a:lnTo>
                      <a:pt x="47246" y="2325864"/>
                    </a:lnTo>
                    <a:lnTo>
                      <a:pt x="37482" y="2280281"/>
                    </a:lnTo>
                    <a:lnTo>
                      <a:pt x="28813" y="2234300"/>
                    </a:lnTo>
                    <a:lnTo>
                      <a:pt x="21254" y="2187937"/>
                    </a:lnTo>
                    <a:lnTo>
                      <a:pt x="14819" y="2141205"/>
                    </a:lnTo>
                    <a:lnTo>
                      <a:pt x="9522" y="2094119"/>
                    </a:lnTo>
                    <a:lnTo>
                      <a:pt x="5377" y="2046692"/>
                    </a:lnTo>
                    <a:lnTo>
                      <a:pt x="2399" y="1998940"/>
                    </a:lnTo>
                    <a:lnTo>
                      <a:pt x="602" y="1950876"/>
                    </a:lnTo>
                    <a:lnTo>
                      <a:pt x="0" y="1902514"/>
                    </a:lnTo>
                    <a:close/>
                  </a:path>
                </a:pathLst>
              </a:custGeom>
              <a:solidFill>
                <a:srgbClr val="26AA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183071" y="5807681"/>
                <a:ext cx="3363646" cy="3362456"/>
              </a:xfrm>
              <a:prstGeom prst="rect">
                <a:avLst/>
              </a:prstGeom>
            </p:spPr>
          </p:pic>
        </p:grpSp>
        <p:sp>
          <p:nvSpPr>
            <p:cNvPr id="24" name="object 24"/>
            <p:cNvSpPr txBox="1"/>
            <p:nvPr/>
          </p:nvSpPr>
          <p:spPr>
            <a:xfrm>
              <a:off x="15380104" y="9560408"/>
              <a:ext cx="106934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305" dirty="0">
                  <a:solidFill>
                    <a:srgbClr val="FFFFFF"/>
                  </a:solidFill>
                  <a:latin typeface="Tahoma"/>
                  <a:cs typeface="Tahoma"/>
                </a:rPr>
                <a:t>MINIS</a:t>
              </a:r>
              <a:endParaRPr sz="2400"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526" y="2737869"/>
            <a:ext cx="15686314" cy="12291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90"/>
              </a:spcBef>
            </a:pPr>
            <a:r>
              <a:rPr lang="pt-BR" sz="2800" spc="375" dirty="0">
                <a:solidFill>
                  <a:srgbClr val="FFFFFF"/>
                </a:solidFill>
                <a:latin typeface="Tahoma"/>
                <a:cs typeface="Tahoma"/>
              </a:rPr>
              <a:t>1 - U</a:t>
            </a:r>
            <a:r>
              <a:rPr sz="2800" spc="430" dirty="0">
                <a:solidFill>
                  <a:srgbClr val="FFFFFF"/>
                </a:solidFill>
                <a:latin typeface="Tahoma"/>
                <a:cs typeface="Tahoma"/>
              </a:rPr>
              <a:t>NIFORMIZAR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55" dirty="0">
                <a:solidFill>
                  <a:srgbClr val="FFFFFF"/>
                </a:solidFill>
                <a:latin typeface="Tahoma"/>
                <a:cs typeface="Tahoma"/>
              </a:rPr>
              <a:t>COREOGRAFIA</a:t>
            </a:r>
            <a:r>
              <a:rPr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60" dirty="0">
                <a:solidFill>
                  <a:srgbClr val="FFFFFF"/>
                </a:solidFill>
                <a:latin typeface="Tahoma"/>
                <a:cs typeface="Tahoma"/>
              </a:rPr>
              <a:t>DO BAILADO </a:t>
            </a:r>
            <a:r>
              <a:rPr sz="2800" spc="25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70" dirty="0">
                <a:solidFill>
                  <a:srgbClr val="FFFFFF"/>
                </a:solidFill>
                <a:latin typeface="Tahoma"/>
                <a:cs typeface="Tahoma"/>
              </a:rPr>
              <a:t>DAR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00" dirty="0">
                <a:solidFill>
                  <a:srgbClr val="FFFFFF"/>
                </a:solidFill>
                <a:latin typeface="Tahoma"/>
                <a:cs typeface="Tahoma"/>
              </a:rPr>
              <a:t>UMA </a:t>
            </a:r>
            <a:r>
              <a:rPr sz="2800" spc="455" dirty="0">
                <a:solidFill>
                  <a:srgbClr val="FFFFFF"/>
                </a:solidFill>
                <a:latin typeface="Tahoma"/>
                <a:cs typeface="Tahoma"/>
              </a:rPr>
              <a:t>POSTURA</a:t>
            </a:r>
            <a:endParaRPr lang="pt-BR" sz="2800" spc="45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algn="l">
              <a:lnSpc>
                <a:spcPct val="150000"/>
              </a:lnSpc>
              <a:spcBef>
                <a:spcPts val="90"/>
              </a:spcBef>
            </a:pPr>
            <a:r>
              <a:rPr lang="pt-BR" sz="2800" spc="455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sz="2800" spc="490" dirty="0">
                <a:solidFill>
                  <a:srgbClr val="FFFFFF"/>
                </a:solidFill>
                <a:latin typeface="Tahoma"/>
                <a:cs typeface="Tahoma"/>
              </a:rPr>
              <a:t>HARMÔNICA</a:t>
            </a:r>
            <a:r>
              <a:rPr lang="pt-BR" sz="2800" spc="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80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40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25" dirty="0">
                <a:solidFill>
                  <a:srgbClr val="FFFFFF"/>
                </a:solidFill>
                <a:latin typeface="Tahoma"/>
                <a:cs typeface="Tahoma"/>
              </a:rPr>
              <a:t>SUPERIOR</a:t>
            </a:r>
            <a:r>
              <a:rPr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9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84" dirty="0">
                <a:solidFill>
                  <a:srgbClr val="FFFFFF"/>
                </a:solidFill>
                <a:latin typeface="Tahoma"/>
                <a:cs typeface="Tahoma"/>
              </a:rPr>
              <a:t>CORPO</a:t>
            </a:r>
            <a:r>
              <a:rPr sz="2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6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2800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65" dirty="0">
                <a:solidFill>
                  <a:srgbClr val="FFFFFF"/>
                </a:solidFill>
                <a:latin typeface="Tahoma"/>
                <a:cs typeface="Tahoma"/>
              </a:rPr>
              <a:t>PARTICIPANTE</a:t>
            </a:r>
            <a:r>
              <a:rPr lang="pt-BR" sz="2800" spc="36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078" y="8099028"/>
            <a:ext cx="5747919" cy="21855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53" y="0"/>
            <a:ext cx="3248746" cy="25758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160" y="2715179"/>
            <a:ext cx="190499" cy="1807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56291" y="3563965"/>
            <a:ext cx="246379" cy="258445"/>
          </a:xfrm>
          <a:custGeom>
            <a:avLst/>
            <a:gdLst/>
            <a:ahLst/>
            <a:cxnLst/>
            <a:rect l="l" t="t" r="r" b="b"/>
            <a:pathLst>
              <a:path w="246380" h="258445">
                <a:moveTo>
                  <a:pt x="154624" y="258375"/>
                </a:moveTo>
                <a:lnTo>
                  <a:pt x="101970" y="158572"/>
                </a:lnTo>
                <a:lnTo>
                  <a:pt x="2604" y="211159"/>
                </a:lnTo>
                <a:lnTo>
                  <a:pt x="80744" y="130095"/>
                </a:lnTo>
                <a:lnTo>
                  <a:pt x="0" y="51714"/>
                </a:lnTo>
                <a:lnTo>
                  <a:pt x="100893" y="101257"/>
                </a:lnTo>
                <a:lnTo>
                  <a:pt x="150465" y="0"/>
                </a:lnTo>
                <a:lnTo>
                  <a:pt x="134719" y="111813"/>
                </a:lnTo>
                <a:lnTo>
                  <a:pt x="246005" y="127897"/>
                </a:lnTo>
                <a:lnTo>
                  <a:pt x="135312" y="147218"/>
                </a:lnTo>
                <a:lnTo>
                  <a:pt x="154624" y="258375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276" y="3054583"/>
            <a:ext cx="400685" cy="414655"/>
          </a:xfrm>
          <a:custGeom>
            <a:avLst/>
            <a:gdLst/>
            <a:ahLst/>
            <a:cxnLst/>
            <a:rect l="l" t="t" r="r" b="b"/>
            <a:pathLst>
              <a:path w="400684" h="414654">
                <a:moveTo>
                  <a:pt x="130523" y="414543"/>
                </a:moveTo>
                <a:lnTo>
                  <a:pt x="174164" y="237793"/>
                </a:lnTo>
                <a:lnTo>
                  <a:pt x="0" y="195921"/>
                </a:lnTo>
                <a:lnTo>
                  <a:pt x="179254" y="180742"/>
                </a:lnTo>
                <a:lnTo>
                  <a:pt x="166721" y="0"/>
                </a:lnTo>
                <a:lnTo>
                  <a:pt x="233927" y="167217"/>
                </a:lnTo>
                <a:lnTo>
                  <a:pt x="400674" y="97319"/>
                </a:lnTo>
                <a:lnTo>
                  <a:pt x="262906" y="215944"/>
                </a:lnTo>
                <a:lnTo>
                  <a:pt x="378108" y="353670"/>
                </a:lnTo>
                <a:lnTo>
                  <a:pt x="225904" y="259464"/>
                </a:lnTo>
                <a:lnTo>
                  <a:pt x="130523" y="414543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375E61C8-21DD-4574-A11A-2AADD70A5C4E}"/>
              </a:ext>
            </a:extLst>
          </p:cNvPr>
          <p:cNvSpPr txBox="1">
            <a:spLocks/>
          </p:cNvSpPr>
          <p:nvPr/>
        </p:nvSpPr>
        <p:spPr>
          <a:xfrm>
            <a:off x="5715000" y="1035603"/>
            <a:ext cx="71653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pt-BR" sz="3200" b="1" spc="81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FUNÇÕES DO MARACÁ</a:t>
            </a:r>
            <a:endParaRPr lang="pt-BR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36A132-BD41-4C66-B580-042BB02C43E0}"/>
              </a:ext>
            </a:extLst>
          </p:cNvPr>
          <p:cNvSpPr txBox="1"/>
          <p:nvPr/>
        </p:nvSpPr>
        <p:spPr>
          <a:xfrm>
            <a:off x="1922526" y="6499776"/>
            <a:ext cx="15686314" cy="196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90"/>
              </a:spcBef>
            </a:pPr>
            <a:r>
              <a:rPr lang="pt-BR" sz="2800" spc="390" dirty="0">
                <a:solidFill>
                  <a:srgbClr val="FFFFFF"/>
                </a:solidFill>
                <a:latin typeface="Tahoma"/>
                <a:cs typeface="Tahoma"/>
              </a:rPr>
              <a:t>3 – ALGUMAS VEZES</a:t>
            </a:r>
            <a:r>
              <a:rPr lang="pt-BR" sz="2800" spc="22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15" dirty="0">
                <a:solidFill>
                  <a:srgbClr val="FFFFFF"/>
                </a:solidFill>
                <a:latin typeface="Tahoma"/>
                <a:cs typeface="Tahoma"/>
              </a:rPr>
              <a:t>QUANDO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9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00" dirty="0">
                <a:solidFill>
                  <a:srgbClr val="FFFFFF"/>
                </a:solidFill>
                <a:latin typeface="Tahoma"/>
                <a:cs typeface="Tahoma"/>
              </a:rPr>
              <a:t>NÃO</a:t>
            </a:r>
            <a:r>
              <a:rPr lang="pt-BR" sz="2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09" dirty="0">
                <a:solidFill>
                  <a:srgbClr val="FFFFFF"/>
                </a:solidFill>
                <a:latin typeface="Tahoma"/>
                <a:cs typeface="Tahoma"/>
              </a:rPr>
              <a:t>USO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38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800" spc="480" dirty="0">
                <a:solidFill>
                  <a:srgbClr val="FFFFFF"/>
                </a:solidFill>
                <a:latin typeface="Tahoma"/>
                <a:cs typeface="Tahoma"/>
              </a:rPr>
              <a:t>SUPRESSÃO </a:t>
            </a:r>
            <a:r>
              <a:rPr lang="pt-BR" sz="2800" spc="39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555" dirty="0">
                <a:solidFill>
                  <a:srgbClr val="FFFFFF"/>
                </a:solidFill>
                <a:latin typeface="Tahoma"/>
                <a:cs typeface="Tahoma"/>
              </a:rPr>
              <a:t>MARACÁ</a:t>
            </a:r>
          </a:p>
          <a:p>
            <a:pPr marL="12700" algn="l">
              <a:lnSpc>
                <a:spcPct val="150000"/>
              </a:lnSpc>
              <a:spcBef>
                <a:spcPts val="90"/>
              </a:spcBef>
            </a:pPr>
            <a:r>
              <a:rPr lang="pt-BR" sz="2800" spc="555" dirty="0">
                <a:solidFill>
                  <a:srgbClr val="FFFFFF"/>
                </a:solidFill>
                <a:latin typeface="Tahoma"/>
                <a:cs typeface="Tahoma"/>
              </a:rPr>
              <a:t>    </a:t>
            </a:r>
            <a:r>
              <a:rPr lang="pt-BR" sz="2800" spc="434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sz="2800" spc="340" dirty="0">
                <a:solidFill>
                  <a:srgbClr val="FFFFFF"/>
                </a:solidFill>
                <a:latin typeface="Tahoma"/>
                <a:cs typeface="Tahoma"/>
              </a:rPr>
              <a:t>RITUAL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BAILADO, NOTA-SE </a:t>
            </a:r>
            <a:r>
              <a:rPr lang="pt-BR" sz="2800" spc="52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lang="pt-BR" sz="28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spc="465" dirty="0">
                <a:solidFill>
                  <a:srgbClr val="FFFFFF"/>
                </a:solidFill>
                <a:latin typeface="Tahoma"/>
                <a:cs typeface="Tahoma"/>
              </a:rPr>
              <a:t>DESARMONIA </a:t>
            </a:r>
            <a:r>
              <a:rPr lang="pt-BR" sz="2800" spc="415" dirty="0">
                <a:solidFill>
                  <a:srgbClr val="FFFFFF"/>
                </a:solidFill>
                <a:latin typeface="Tahoma"/>
                <a:cs typeface="Tahoma"/>
              </a:rPr>
              <a:t>COREOGRÁFICA,</a:t>
            </a:r>
          </a:p>
          <a:p>
            <a:pPr marL="12700" algn="l">
              <a:lnSpc>
                <a:spcPct val="150000"/>
              </a:lnSpc>
              <a:spcBef>
                <a:spcPts val="90"/>
              </a:spcBef>
            </a:pPr>
            <a:r>
              <a:rPr lang="pt-BR" sz="2800" spc="415" dirty="0">
                <a:solidFill>
                  <a:srgbClr val="FFFFFF"/>
                </a:solidFill>
                <a:latin typeface="Tahoma"/>
                <a:cs typeface="Tahoma"/>
              </a:rPr>
              <a:t>     RESULTANDO EM DESARRANJOS NA CORRENTE.</a:t>
            </a:r>
            <a:endParaRPr lang="pt-BR" sz="2800" dirty="0">
              <a:latin typeface="Tahoma"/>
              <a:cs typeface="Tahom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1CBA04-6AA6-481B-AAA5-6ABA9A259A9E}"/>
              </a:ext>
            </a:extLst>
          </p:cNvPr>
          <p:cNvSpPr txBox="1"/>
          <p:nvPr/>
        </p:nvSpPr>
        <p:spPr>
          <a:xfrm>
            <a:off x="1922526" y="4584839"/>
            <a:ext cx="14945117" cy="12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CONCENTRAÇÃO DO CAMPO MENTAL PARA A CORRETA EXECUÇÃO DO CANTO </a:t>
            </a:r>
          </a:p>
          <a:p>
            <a:pPr algn="l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 DO BAILADO, EVITANDO A DISPERSÃO DA MENTE EM PENSAMENTOS DESTOANTES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54404" y="5455259"/>
            <a:ext cx="4235450" cy="4220210"/>
          </a:xfrm>
          <a:custGeom>
            <a:avLst/>
            <a:gdLst/>
            <a:ahLst/>
            <a:cxnLst/>
            <a:rect l="l" t="t" r="r" b="b"/>
            <a:pathLst>
              <a:path w="4235450" h="4220209">
                <a:moveTo>
                  <a:pt x="4234866" y="1938591"/>
                </a:moveTo>
                <a:lnTo>
                  <a:pt x="4233583" y="1924608"/>
                </a:lnTo>
                <a:lnTo>
                  <a:pt x="4227246" y="1919490"/>
                </a:lnTo>
                <a:lnTo>
                  <a:pt x="2675775" y="2063419"/>
                </a:lnTo>
                <a:lnTo>
                  <a:pt x="2674239" y="2049233"/>
                </a:lnTo>
                <a:lnTo>
                  <a:pt x="2670098" y="2023833"/>
                </a:lnTo>
                <a:lnTo>
                  <a:pt x="2664739" y="1998433"/>
                </a:lnTo>
                <a:lnTo>
                  <a:pt x="2661577" y="1986216"/>
                </a:lnTo>
                <a:lnTo>
                  <a:pt x="3770363" y="1670342"/>
                </a:lnTo>
                <a:lnTo>
                  <a:pt x="3774287" y="1663344"/>
                </a:lnTo>
                <a:lnTo>
                  <a:pt x="3770426" y="1649857"/>
                </a:lnTo>
                <a:lnTo>
                  <a:pt x="3763391" y="1645920"/>
                </a:lnTo>
                <a:lnTo>
                  <a:pt x="2654617" y="1961794"/>
                </a:lnTo>
                <a:lnTo>
                  <a:pt x="2654185" y="1960435"/>
                </a:lnTo>
                <a:lnTo>
                  <a:pt x="2654185" y="2127974"/>
                </a:lnTo>
                <a:lnTo>
                  <a:pt x="2654046" y="2139404"/>
                </a:lnTo>
                <a:lnTo>
                  <a:pt x="2654008" y="2140674"/>
                </a:lnTo>
                <a:lnTo>
                  <a:pt x="2653614" y="2152104"/>
                </a:lnTo>
                <a:lnTo>
                  <a:pt x="2653538" y="2153374"/>
                </a:lnTo>
                <a:lnTo>
                  <a:pt x="2652890" y="2164804"/>
                </a:lnTo>
                <a:lnTo>
                  <a:pt x="2652788" y="2166074"/>
                </a:lnTo>
                <a:lnTo>
                  <a:pt x="2651874" y="2177504"/>
                </a:lnTo>
                <a:lnTo>
                  <a:pt x="2649105" y="2201634"/>
                </a:lnTo>
                <a:lnTo>
                  <a:pt x="2640050" y="2249894"/>
                </a:lnTo>
                <a:lnTo>
                  <a:pt x="2626512" y="2298154"/>
                </a:lnTo>
                <a:lnTo>
                  <a:pt x="2608554" y="2343874"/>
                </a:lnTo>
                <a:lnTo>
                  <a:pt x="2586431" y="2388324"/>
                </a:lnTo>
                <a:lnTo>
                  <a:pt x="2560282" y="2431504"/>
                </a:lnTo>
                <a:lnTo>
                  <a:pt x="2545753" y="2450554"/>
                </a:lnTo>
                <a:lnTo>
                  <a:pt x="2530411" y="2470874"/>
                </a:lnTo>
                <a:lnTo>
                  <a:pt x="2496997" y="2507704"/>
                </a:lnTo>
                <a:lnTo>
                  <a:pt x="2460244" y="2540724"/>
                </a:lnTo>
                <a:lnTo>
                  <a:pt x="2420658" y="2571204"/>
                </a:lnTo>
                <a:lnTo>
                  <a:pt x="2378570" y="2596604"/>
                </a:lnTo>
                <a:lnTo>
                  <a:pt x="2334145" y="2619464"/>
                </a:lnTo>
                <a:lnTo>
                  <a:pt x="2288184" y="2637244"/>
                </a:lnTo>
                <a:lnTo>
                  <a:pt x="2240508" y="2649944"/>
                </a:lnTo>
                <a:lnTo>
                  <a:pt x="2167051" y="2662644"/>
                </a:lnTo>
                <a:lnTo>
                  <a:pt x="2117433" y="2665184"/>
                </a:lnTo>
                <a:lnTo>
                  <a:pt x="2067814" y="2662644"/>
                </a:lnTo>
                <a:lnTo>
                  <a:pt x="2018741" y="2655024"/>
                </a:lnTo>
                <a:lnTo>
                  <a:pt x="1946681" y="2637244"/>
                </a:lnTo>
                <a:lnTo>
                  <a:pt x="1900720" y="2619464"/>
                </a:lnTo>
                <a:lnTo>
                  <a:pt x="1856320" y="2596604"/>
                </a:lnTo>
                <a:lnTo>
                  <a:pt x="1814207" y="2571204"/>
                </a:lnTo>
                <a:lnTo>
                  <a:pt x="1774621" y="2540724"/>
                </a:lnTo>
                <a:lnTo>
                  <a:pt x="1737868" y="2507704"/>
                </a:lnTo>
                <a:lnTo>
                  <a:pt x="1720735" y="2488654"/>
                </a:lnTo>
                <a:lnTo>
                  <a:pt x="1704467" y="2470874"/>
                </a:lnTo>
                <a:lnTo>
                  <a:pt x="1689112" y="2450554"/>
                </a:lnTo>
                <a:lnTo>
                  <a:pt x="1674596" y="2431504"/>
                </a:lnTo>
                <a:lnTo>
                  <a:pt x="1661020" y="2409914"/>
                </a:lnTo>
                <a:lnTo>
                  <a:pt x="1636915" y="2366734"/>
                </a:lnTo>
                <a:lnTo>
                  <a:pt x="1616798" y="2321014"/>
                </a:lnTo>
                <a:lnTo>
                  <a:pt x="1601089" y="2274024"/>
                </a:lnTo>
                <a:lnTo>
                  <a:pt x="1589709" y="2225764"/>
                </a:lnTo>
                <a:lnTo>
                  <a:pt x="1583042" y="2178062"/>
                </a:lnTo>
                <a:lnTo>
                  <a:pt x="1580832" y="2139404"/>
                </a:lnTo>
                <a:lnTo>
                  <a:pt x="1580680" y="2127974"/>
                </a:lnTo>
                <a:lnTo>
                  <a:pt x="1580832" y="2115274"/>
                </a:lnTo>
                <a:lnTo>
                  <a:pt x="1580870" y="2114004"/>
                </a:lnTo>
                <a:lnTo>
                  <a:pt x="1581264" y="2102573"/>
                </a:lnTo>
                <a:lnTo>
                  <a:pt x="1581340" y="2101303"/>
                </a:lnTo>
                <a:lnTo>
                  <a:pt x="1581988" y="2089873"/>
                </a:lnTo>
                <a:lnTo>
                  <a:pt x="1582089" y="2088603"/>
                </a:lnTo>
                <a:lnTo>
                  <a:pt x="1582369" y="2084971"/>
                </a:lnTo>
                <a:lnTo>
                  <a:pt x="1589709" y="2028913"/>
                </a:lnTo>
                <a:lnTo>
                  <a:pt x="1600276" y="1983790"/>
                </a:lnTo>
                <a:lnTo>
                  <a:pt x="1616798" y="1933663"/>
                </a:lnTo>
                <a:lnTo>
                  <a:pt x="1634629" y="1892922"/>
                </a:lnTo>
                <a:lnTo>
                  <a:pt x="1640052" y="1882140"/>
                </a:lnTo>
                <a:lnTo>
                  <a:pt x="1661020" y="1844763"/>
                </a:lnTo>
                <a:lnTo>
                  <a:pt x="1686471" y="1807591"/>
                </a:lnTo>
                <a:lnTo>
                  <a:pt x="1686636" y="1807514"/>
                </a:lnTo>
                <a:lnTo>
                  <a:pt x="1693341" y="1798624"/>
                </a:lnTo>
                <a:lnTo>
                  <a:pt x="1704467" y="1783803"/>
                </a:lnTo>
                <a:lnTo>
                  <a:pt x="1720748" y="1766023"/>
                </a:lnTo>
                <a:lnTo>
                  <a:pt x="1737880" y="1746973"/>
                </a:lnTo>
                <a:lnTo>
                  <a:pt x="1752549" y="1733499"/>
                </a:lnTo>
                <a:lnTo>
                  <a:pt x="1753400" y="1733181"/>
                </a:lnTo>
                <a:lnTo>
                  <a:pt x="1760994" y="1726234"/>
                </a:lnTo>
                <a:lnTo>
                  <a:pt x="1794090" y="1698713"/>
                </a:lnTo>
                <a:lnTo>
                  <a:pt x="1831835" y="1672653"/>
                </a:lnTo>
                <a:lnTo>
                  <a:pt x="1832775" y="1672399"/>
                </a:lnTo>
                <a:lnTo>
                  <a:pt x="1840801" y="1667433"/>
                </a:lnTo>
                <a:lnTo>
                  <a:pt x="1878304" y="1646643"/>
                </a:lnTo>
                <a:lnTo>
                  <a:pt x="1920036" y="1627746"/>
                </a:lnTo>
                <a:lnTo>
                  <a:pt x="1920506" y="1627746"/>
                </a:lnTo>
                <a:lnTo>
                  <a:pt x="1922030" y="1627479"/>
                </a:lnTo>
                <a:lnTo>
                  <a:pt x="1930082" y="1624368"/>
                </a:lnTo>
                <a:lnTo>
                  <a:pt x="1930349" y="1623758"/>
                </a:lnTo>
                <a:lnTo>
                  <a:pt x="1946694" y="1617433"/>
                </a:lnTo>
                <a:lnTo>
                  <a:pt x="1994357" y="1604733"/>
                </a:lnTo>
                <a:lnTo>
                  <a:pt x="2017052" y="1600009"/>
                </a:lnTo>
                <a:lnTo>
                  <a:pt x="2017191" y="1600009"/>
                </a:lnTo>
                <a:lnTo>
                  <a:pt x="2025637" y="1598498"/>
                </a:lnTo>
                <a:lnTo>
                  <a:pt x="2025853" y="1598180"/>
                </a:lnTo>
                <a:lnTo>
                  <a:pt x="2043176" y="1594573"/>
                </a:lnTo>
                <a:lnTo>
                  <a:pt x="2067826" y="1592033"/>
                </a:lnTo>
                <a:lnTo>
                  <a:pt x="2109635" y="1589900"/>
                </a:lnTo>
                <a:lnTo>
                  <a:pt x="2110435" y="1590687"/>
                </a:lnTo>
                <a:lnTo>
                  <a:pt x="2117433" y="1590687"/>
                </a:lnTo>
                <a:lnTo>
                  <a:pt x="2124430" y="1590687"/>
                </a:lnTo>
                <a:lnTo>
                  <a:pt x="2125218" y="1589900"/>
                </a:lnTo>
                <a:lnTo>
                  <a:pt x="2167039" y="1592033"/>
                </a:lnTo>
                <a:lnTo>
                  <a:pt x="2191689" y="1594573"/>
                </a:lnTo>
                <a:lnTo>
                  <a:pt x="2209000" y="1598180"/>
                </a:lnTo>
                <a:lnTo>
                  <a:pt x="2209228" y="1598498"/>
                </a:lnTo>
                <a:lnTo>
                  <a:pt x="2216924" y="1599946"/>
                </a:lnTo>
                <a:lnTo>
                  <a:pt x="2288197" y="1617433"/>
                </a:lnTo>
                <a:lnTo>
                  <a:pt x="2304821" y="1624368"/>
                </a:lnTo>
                <a:lnTo>
                  <a:pt x="2312835" y="1627479"/>
                </a:lnTo>
                <a:lnTo>
                  <a:pt x="2314397" y="1627746"/>
                </a:lnTo>
                <a:lnTo>
                  <a:pt x="2314841" y="1627746"/>
                </a:lnTo>
                <a:lnTo>
                  <a:pt x="2334145" y="1635213"/>
                </a:lnTo>
                <a:lnTo>
                  <a:pt x="2356574" y="1646643"/>
                </a:lnTo>
                <a:lnTo>
                  <a:pt x="2378557" y="1658073"/>
                </a:lnTo>
                <a:lnTo>
                  <a:pt x="2394013" y="1667230"/>
                </a:lnTo>
                <a:lnTo>
                  <a:pt x="2394064" y="1667433"/>
                </a:lnTo>
                <a:lnTo>
                  <a:pt x="2402090" y="1672399"/>
                </a:lnTo>
                <a:lnTo>
                  <a:pt x="2440800" y="1698713"/>
                </a:lnTo>
                <a:lnTo>
                  <a:pt x="2473845" y="1725904"/>
                </a:lnTo>
                <a:lnTo>
                  <a:pt x="2473871" y="1726234"/>
                </a:lnTo>
                <a:lnTo>
                  <a:pt x="2481465" y="1733181"/>
                </a:lnTo>
                <a:lnTo>
                  <a:pt x="2482342" y="1733499"/>
                </a:lnTo>
                <a:lnTo>
                  <a:pt x="2496997" y="1746973"/>
                </a:lnTo>
                <a:lnTo>
                  <a:pt x="2514142" y="1766023"/>
                </a:lnTo>
                <a:lnTo>
                  <a:pt x="2530424" y="1783803"/>
                </a:lnTo>
                <a:lnTo>
                  <a:pt x="2541574" y="1798510"/>
                </a:lnTo>
                <a:lnTo>
                  <a:pt x="2548267" y="1807514"/>
                </a:lnTo>
                <a:lnTo>
                  <a:pt x="2573858" y="1844763"/>
                </a:lnTo>
                <a:lnTo>
                  <a:pt x="2594864" y="1882101"/>
                </a:lnTo>
                <a:lnTo>
                  <a:pt x="2600172" y="1892884"/>
                </a:lnTo>
                <a:lnTo>
                  <a:pt x="2618079" y="1933663"/>
                </a:lnTo>
                <a:lnTo>
                  <a:pt x="2632100" y="1975002"/>
                </a:lnTo>
                <a:lnTo>
                  <a:pt x="2645168" y="2028913"/>
                </a:lnTo>
                <a:lnTo>
                  <a:pt x="2651214" y="2071522"/>
                </a:lnTo>
                <a:lnTo>
                  <a:pt x="2652471" y="2084946"/>
                </a:lnTo>
                <a:lnTo>
                  <a:pt x="2652890" y="2089873"/>
                </a:lnTo>
                <a:lnTo>
                  <a:pt x="2653614" y="2102573"/>
                </a:lnTo>
                <a:lnTo>
                  <a:pt x="2654046" y="2115274"/>
                </a:lnTo>
                <a:lnTo>
                  <a:pt x="2654185" y="2127974"/>
                </a:lnTo>
                <a:lnTo>
                  <a:pt x="2654185" y="1960435"/>
                </a:lnTo>
                <a:lnTo>
                  <a:pt x="2650553" y="1948903"/>
                </a:lnTo>
                <a:lnTo>
                  <a:pt x="2641727" y="1923503"/>
                </a:lnTo>
                <a:lnTo>
                  <a:pt x="2631770" y="1899373"/>
                </a:lnTo>
                <a:lnTo>
                  <a:pt x="2626436" y="1888413"/>
                </a:lnTo>
                <a:lnTo>
                  <a:pt x="4021036" y="1193380"/>
                </a:lnTo>
                <a:lnTo>
                  <a:pt x="4023576" y="1185786"/>
                </a:lnTo>
                <a:lnTo>
                  <a:pt x="4017302" y="1173226"/>
                </a:lnTo>
                <a:lnTo>
                  <a:pt x="4009720" y="1170647"/>
                </a:lnTo>
                <a:lnTo>
                  <a:pt x="2614980" y="1865769"/>
                </a:lnTo>
                <a:lnTo>
                  <a:pt x="2608580" y="1853653"/>
                </a:lnTo>
                <a:lnTo>
                  <a:pt x="2595410" y="1830793"/>
                </a:lnTo>
                <a:lnTo>
                  <a:pt x="2581211" y="1809203"/>
                </a:lnTo>
                <a:lnTo>
                  <a:pt x="2573617" y="1799056"/>
                </a:lnTo>
                <a:lnTo>
                  <a:pt x="3493363" y="1103807"/>
                </a:lnTo>
                <a:lnTo>
                  <a:pt x="3494455" y="1095844"/>
                </a:lnTo>
                <a:lnTo>
                  <a:pt x="3486035" y="1084643"/>
                </a:lnTo>
                <a:lnTo>
                  <a:pt x="3478047" y="1083551"/>
                </a:lnTo>
                <a:lnTo>
                  <a:pt x="2558148" y="1778939"/>
                </a:lnTo>
                <a:lnTo>
                  <a:pt x="2549931" y="1768563"/>
                </a:lnTo>
                <a:lnTo>
                  <a:pt x="2532875" y="1748243"/>
                </a:lnTo>
                <a:lnTo>
                  <a:pt x="2514917" y="1729193"/>
                </a:lnTo>
                <a:lnTo>
                  <a:pt x="2505722" y="1720494"/>
                </a:lnTo>
                <a:lnTo>
                  <a:pt x="3555149" y="568147"/>
                </a:lnTo>
                <a:lnTo>
                  <a:pt x="3554780" y="560120"/>
                </a:lnTo>
                <a:lnTo>
                  <a:pt x="3544443" y="550697"/>
                </a:lnTo>
                <a:lnTo>
                  <a:pt x="3536416" y="551065"/>
                </a:lnTo>
                <a:lnTo>
                  <a:pt x="2486812" y="1703603"/>
                </a:lnTo>
                <a:lnTo>
                  <a:pt x="2476474" y="1694903"/>
                </a:lnTo>
                <a:lnTo>
                  <a:pt x="2456078" y="1678393"/>
                </a:lnTo>
                <a:lnTo>
                  <a:pt x="2435021" y="1663153"/>
                </a:lnTo>
                <a:lnTo>
                  <a:pt x="2424176" y="1656156"/>
                </a:lnTo>
                <a:lnTo>
                  <a:pt x="3030969" y="675335"/>
                </a:lnTo>
                <a:lnTo>
                  <a:pt x="3029115" y="667499"/>
                </a:lnTo>
                <a:lnTo>
                  <a:pt x="3017228" y="660133"/>
                </a:lnTo>
                <a:lnTo>
                  <a:pt x="3009404" y="661949"/>
                </a:lnTo>
                <a:lnTo>
                  <a:pt x="2402751" y="1642579"/>
                </a:lnTo>
                <a:lnTo>
                  <a:pt x="2390914" y="1635213"/>
                </a:lnTo>
                <a:lnTo>
                  <a:pt x="2344394" y="1612353"/>
                </a:lnTo>
                <a:lnTo>
                  <a:pt x="2332507" y="1607299"/>
                </a:lnTo>
                <a:lnTo>
                  <a:pt x="2895155" y="153555"/>
                </a:lnTo>
                <a:lnTo>
                  <a:pt x="2891929" y="146215"/>
                </a:lnTo>
                <a:lnTo>
                  <a:pt x="2878848" y="141122"/>
                </a:lnTo>
                <a:lnTo>
                  <a:pt x="2871520" y="144399"/>
                </a:lnTo>
                <a:lnTo>
                  <a:pt x="2308949" y="1597952"/>
                </a:lnTo>
                <a:lnTo>
                  <a:pt x="2296274" y="1593303"/>
                </a:lnTo>
                <a:lnTo>
                  <a:pt x="2283891" y="1589493"/>
                </a:lnTo>
                <a:lnTo>
                  <a:pt x="2271509" y="1585683"/>
                </a:lnTo>
                <a:lnTo>
                  <a:pt x="2246325" y="1579333"/>
                </a:lnTo>
                <a:lnTo>
                  <a:pt x="2233307" y="1576755"/>
                </a:lnTo>
                <a:lnTo>
                  <a:pt x="2445042" y="443115"/>
                </a:lnTo>
                <a:lnTo>
                  <a:pt x="2440495" y="436511"/>
                </a:lnTo>
                <a:lnTo>
                  <a:pt x="2426792" y="433933"/>
                </a:lnTo>
                <a:lnTo>
                  <a:pt x="2420124" y="438454"/>
                </a:lnTo>
                <a:lnTo>
                  <a:pt x="2208339" y="1572412"/>
                </a:lnTo>
                <a:lnTo>
                  <a:pt x="2169401" y="1566633"/>
                </a:lnTo>
                <a:lnTo>
                  <a:pt x="2130107" y="1565681"/>
                </a:lnTo>
                <a:lnTo>
                  <a:pt x="2130107" y="5676"/>
                </a:lnTo>
                <a:lnTo>
                  <a:pt x="2124430" y="0"/>
                </a:lnTo>
                <a:lnTo>
                  <a:pt x="2110435" y="0"/>
                </a:lnTo>
                <a:lnTo>
                  <a:pt x="2104758" y="5676"/>
                </a:lnTo>
                <a:lnTo>
                  <a:pt x="2104758" y="1565681"/>
                </a:lnTo>
                <a:lnTo>
                  <a:pt x="2065477" y="1566633"/>
                </a:lnTo>
                <a:lnTo>
                  <a:pt x="2026526" y="1572412"/>
                </a:lnTo>
                <a:lnTo>
                  <a:pt x="1814753" y="438454"/>
                </a:lnTo>
                <a:lnTo>
                  <a:pt x="1808175" y="433959"/>
                </a:lnTo>
                <a:lnTo>
                  <a:pt x="1794383" y="436511"/>
                </a:lnTo>
                <a:lnTo>
                  <a:pt x="1789849" y="443115"/>
                </a:lnTo>
                <a:lnTo>
                  <a:pt x="2001545" y="1576755"/>
                </a:lnTo>
                <a:lnTo>
                  <a:pt x="1988566" y="1579333"/>
                </a:lnTo>
                <a:lnTo>
                  <a:pt x="1963369" y="1585683"/>
                </a:lnTo>
                <a:lnTo>
                  <a:pt x="1938616" y="1593303"/>
                </a:lnTo>
                <a:lnTo>
                  <a:pt x="1925942" y="1597964"/>
                </a:lnTo>
                <a:lnTo>
                  <a:pt x="1363345" y="144399"/>
                </a:lnTo>
                <a:lnTo>
                  <a:pt x="1356055" y="141160"/>
                </a:lnTo>
                <a:lnTo>
                  <a:pt x="1342948" y="146215"/>
                </a:lnTo>
                <a:lnTo>
                  <a:pt x="1339710" y="153555"/>
                </a:lnTo>
                <a:lnTo>
                  <a:pt x="1902358" y="1607312"/>
                </a:lnTo>
                <a:lnTo>
                  <a:pt x="1890509" y="1612353"/>
                </a:lnTo>
                <a:lnTo>
                  <a:pt x="1867001" y="1623783"/>
                </a:lnTo>
                <a:lnTo>
                  <a:pt x="1843989" y="1635213"/>
                </a:lnTo>
                <a:lnTo>
                  <a:pt x="1832114" y="1642592"/>
                </a:lnTo>
                <a:lnTo>
                  <a:pt x="1225499" y="661949"/>
                </a:lnTo>
                <a:lnTo>
                  <a:pt x="1217663" y="660133"/>
                </a:lnTo>
                <a:lnTo>
                  <a:pt x="1205750" y="667499"/>
                </a:lnTo>
                <a:lnTo>
                  <a:pt x="1203934" y="675335"/>
                </a:lnTo>
                <a:lnTo>
                  <a:pt x="1810702" y="1656168"/>
                </a:lnTo>
                <a:lnTo>
                  <a:pt x="1799869" y="1663153"/>
                </a:lnTo>
                <a:lnTo>
                  <a:pt x="1778812" y="1678393"/>
                </a:lnTo>
                <a:lnTo>
                  <a:pt x="1758416" y="1694903"/>
                </a:lnTo>
                <a:lnTo>
                  <a:pt x="1748066" y="1703603"/>
                </a:lnTo>
                <a:lnTo>
                  <a:pt x="698474" y="551065"/>
                </a:lnTo>
                <a:lnTo>
                  <a:pt x="690460" y="550672"/>
                </a:lnTo>
                <a:lnTo>
                  <a:pt x="680085" y="560120"/>
                </a:lnTo>
                <a:lnTo>
                  <a:pt x="679729" y="568147"/>
                </a:lnTo>
                <a:lnTo>
                  <a:pt x="1729143" y="1720507"/>
                </a:lnTo>
                <a:lnTo>
                  <a:pt x="1719961" y="1729193"/>
                </a:lnTo>
                <a:lnTo>
                  <a:pt x="1702003" y="1748243"/>
                </a:lnTo>
                <a:lnTo>
                  <a:pt x="1684959" y="1767293"/>
                </a:lnTo>
                <a:lnTo>
                  <a:pt x="1676425" y="1778723"/>
                </a:lnTo>
                <a:lnTo>
                  <a:pt x="756831" y="1083551"/>
                </a:lnTo>
                <a:lnTo>
                  <a:pt x="748868" y="1084681"/>
                </a:lnTo>
                <a:lnTo>
                  <a:pt x="740410" y="1095844"/>
                </a:lnTo>
                <a:lnTo>
                  <a:pt x="741540" y="1103807"/>
                </a:lnTo>
                <a:lnTo>
                  <a:pt x="1661248" y="1799056"/>
                </a:lnTo>
                <a:lnTo>
                  <a:pt x="1653679" y="1809203"/>
                </a:lnTo>
                <a:lnTo>
                  <a:pt x="1639468" y="1830793"/>
                </a:lnTo>
                <a:lnTo>
                  <a:pt x="1626298" y="1853653"/>
                </a:lnTo>
                <a:lnTo>
                  <a:pt x="1619897" y="1865769"/>
                </a:lnTo>
                <a:lnTo>
                  <a:pt x="225183" y="1170673"/>
                </a:lnTo>
                <a:lnTo>
                  <a:pt x="217563" y="1173226"/>
                </a:lnTo>
                <a:lnTo>
                  <a:pt x="211315" y="1185786"/>
                </a:lnTo>
                <a:lnTo>
                  <a:pt x="213868" y="1193380"/>
                </a:lnTo>
                <a:lnTo>
                  <a:pt x="1608442" y="1888413"/>
                </a:lnTo>
                <a:lnTo>
                  <a:pt x="1603133" y="1899373"/>
                </a:lnTo>
                <a:lnTo>
                  <a:pt x="1593151" y="1923503"/>
                </a:lnTo>
                <a:lnTo>
                  <a:pt x="1584325" y="1948903"/>
                </a:lnTo>
                <a:lnTo>
                  <a:pt x="1580235" y="1961781"/>
                </a:lnTo>
                <a:lnTo>
                  <a:pt x="471474" y="1645958"/>
                </a:lnTo>
                <a:lnTo>
                  <a:pt x="464439" y="1649857"/>
                </a:lnTo>
                <a:lnTo>
                  <a:pt x="460616" y="1663344"/>
                </a:lnTo>
                <a:lnTo>
                  <a:pt x="464502" y="1670342"/>
                </a:lnTo>
                <a:lnTo>
                  <a:pt x="1573276" y="1986203"/>
                </a:lnTo>
                <a:lnTo>
                  <a:pt x="1570126" y="1998433"/>
                </a:lnTo>
                <a:lnTo>
                  <a:pt x="1564767" y="2023833"/>
                </a:lnTo>
                <a:lnTo>
                  <a:pt x="1560652" y="2049233"/>
                </a:lnTo>
                <a:lnTo>
                  <a:pt x="1559115" y="2063419"/>
                </a:lnTo>
                <a:lnTo>
                  <a:pt x="7429" y="1919490"/>
                </a:lnTo>
                <a:lnTo>
                  <a:pt x="1282" y="1924646"/>
                </a:lnTo>
                <a:lnTo>
                  <a:pt x="0" y="1938591"/>
                </a:lnTo>
                <a:lnTo>
                  <a:pt x="5118" y="1944776"/>
                </a:lnTo>
                <a:lnTo>
                  <a:pt x="1556689" y="2088642"/>
                </a:lnTo>
                <a:lnTo>
                  <a:pt x="1556626" y="2089873"/>
                </a:lnTo>
                <a:lnTo>
                  <a:pt x="1555940" y="2101303"/>
                </a:lnTo>
                <a:lnTo>
                  <a:pt x="1555889" y="2102573"/>
                </a:lnTo>
                <a:lnTo>
                  <a:pt x="1555470" y="2114004"/>
                </a:lnTo>
                <a:lnTo>
                  <a:pt x="1555457" y="2115274"/>
                </a:lnTo>
                <a:lnTo>
                  <a:pt x="1555318" y="2127974"/>
                </a:lnTo>
                <a:lnTo>
                  <a:pt x="1555470" y="2140674"/>
                </a:lnTo>
                <a:lnTo>
                  <a:pt x="1555927" y="2153374"/>
                </a:lnTo>
                <a:lnTo>
                  <a:pt x="1556689" y="2166074"/>
                </a:lnTo>
                <a:lnTo>
                  <a:pt x="1556778" y="2167191"/>
                </a:lnTo>
                <a:lnTo>
                  <a:pt x="409003" y="2273693"/>
                </a:lnTo>
                <a:lnTo>
                  <a:pt x="403885" y="2279878"/>
                </a:lnTo>
                <a:lnTo>
                  <a:pt x="405142" y="2293429"/>
                </a:lnTo>
                <a:lnTo>
                  <a:pt x="410654" y="2298382"/>
                </a:lnTo>
                <a:lnTo>
                  <a:pt x="417131" y="2298382"/>
                </a:lnTo>
                <a:lnTo>
                  <a:pt x="1559217" y="2192528"/>
                </a:lnTo>
                <a:lnTo>
                  <a:pt x="1560626" y="2205444"/>
                </a:lnTo>
                <a:lnTo>
                  <a:pt x="1564767" y="2230844"/>
                </a:lnTo>
                <a:lnTo>
                  <a:pt x="1570126" y="2256244"/>
                </a:lnTo>
                <a:lnTo>
                  <a:pt x="1573580" y="2269667"/>
                </a:lnTo>
                <a:lnTo>
                  <a:pt x="74650" y="2696591"/>
                </a:lnTo>
                <a:lnTo>
                  <a:pt x="70764" y="2703601"/>
                </a:lnTo>
                <a:lnTo>
                  <a:pt x="74256" y="2715920"/>
                </a:lnTo>
                <a:lnTo>
                  <a:pt x="79349" y="2719590"/>
                </a:lnTo>
                <a:lnTo>
                  <a:pt x="84861" y="2719590"/>
                </a:lnTo>
                <a:lnTo>
                  <a:pt x="87172" y="2719425"/>
                </a:lnTo>
                <a:lnTo>
                  <a:pt x="1580616" y="2294077"/>
                </a:lnTo>
                <a:lnTo>
                  <a:pt x="1584325" y="2305774"/>
                </a:lnTo>
                <a:lnTo>
                  <a:pt x="1593151" y="2331174"/>
                </a:lnTo>
                <a:lnTo>
                  <a:pt x="1603133" y="2355304"/>
                </a:lnTo>
                <a:lnTo>
                  <a:pt x="1608937" y="2367305"/>
                </a:lnTo>
                <a:lnTo>
                  <a:pt x="576745" y="2881642"/>
                </a:lnTo>
                <a:lnTo>
                  <a:pt x="574192" y="2889275"/>
                </a:lnTo>
                <a:lnTo>
                  <a:pt x="579513" y="2900019"/>
                </a:lnTo>
                <a:lnTo>
                  <a:pt x="584009" y="2902597"/>
                </a:lnTo>
                <a:lnTo>
                  <a:pt x="588657" y="2902597"/>
                </a:lnTo>
                <a:lnTo>
                  <a:pt x="590575" y="2902597"/>
                </a:lnTo>
                <a:lnTo>
                  <a:pt x="592493" y="2902166"/>
                </a:lnTo>
                <a:lnTo>
                  <a:pt x="1620431" y="2389924"/>
                </a:lnTo>
                <a:lnTo>
                  <a:pt x="1626298" y="2401024"/>
                </a:lnTo>
                <a:lnTo>
                  <a:pt x="1639468" y="2423884"/>
                </a:lnTo>
                <a:lnTo>
                  <a:pt x="1653679" y="2445474"/>
                </a:lnTo>
                <a:lnTo>
                  <a:pt x="1661858" y="2456446"/>
                </a:lnTo>
                <a:lnTo>
                  <a:pt x="417855" y="3396856"/>
                </a:lnTo>
                <a:lnTo>
                  <a:pt x="416763" y="3404781"/>
                </a:lnTo>
                <a:lnTo>
                  <a:pt x="423468" y="3413671"/>
                </a:lnTo>
                <a:lnTo>
                  <a:pt x="427266" y="3415423"/>
                </a:lnTo>
                <a:lnTo>
                  <a:pt x="431088" y="3415423"/>
                </a:lnTo>
                <a:lnTo>
                  <a:pt x="433768" y="3415423"/>
                </a:lnTo>
                <a:lnTo>
                  <a:pt x="436448" y="3414598"/>
                </a:lnTo>
                <a:lnTo>
                  <a:pt x="1677022" y="2476779"/>
                </a:lnTo>
                <a:lnTo>
                  <a:pt x="1684947" y="2487384"/>
                </a:lnTo>
                <a:lnTo>
                  <a:pt x="1702003" y="2506434"/>
                </a:lnTo>
                <a:lnTo>
                  <a:pt x="1719948" y="2525484"/>
                </a:lnTo>
                <a:lnTo>
                  <a:pt x="1729752" y="2534767"/>
                </a:lnTo>
                <a:lnTo>
                  <a:pt x="953020" y="3387699"/>
                </a:lnTo>
                <a:lnTo>
                  <a:pt x="953389" y="3395726"/>
                </a:lnTo>
                <a:lnTo>
                  <a:pt x="960983" y="3402673"/>
                </a:lnTo>
                <a:lnTo>
                  <a:pt x="964057" y="3403752"/>
                </a:lnTo>
                <a:lnTo>
                  <a:pt x="967092" y="3403752"/>
                </a:lnTo>
                <a:lnTo>
                  <a:pt x="970521" y="3403752"/>
                </a:lnTo>
                <a:lnTo>
                  <a:pt x="973963" y="3402342"/>
                </a:lnTo>
                <a:lnTo>
                  <a:pt x="1748726" y="2551646"/>
                </a:lnTo>
                <a:lnTo>
                  <a:pt x="1758429" y="2559774"/>
                </a:lnTo>
                <a:lnTo>
                  <a:pt x="1778838" y="2576284"/>
                </a:lnTo>
                <a:lnTo>
                  <a:pt x="1799882" y="2591524"/>
                </a:lnTo>
                <a:lnTo>
                  <a:pt x="1811248" y="2598890"/>
                </a:lnTo>
                <a:lnTo>
                  <a:pt x="990498" y="3925671"/>
                </a:lnTo>
                <a:lnTo>
                  <a:pt x="992314" y="3933507"/>
                </a:lnTo>
                <a:lnTo>
                  <a:pt x="1000366" y="3938460"/>
                </a:lnTo>
                <a:lnTo>
                  <a:pt x="1002677" y="3939095"/>
                </a:lnTo>
                <a:lnTo>
                  <a:pt x="1004963" y="3939095"/>
                </a:lnTo>
                <a:lnTo>
                  <a:pt x="1009192" y="3939095"/>
                </a:lnTo>
                <a:lnTo>
                  <a:pt x="1013345" y="3936949"/>
                </a:lnTo>
                <a:lnTo>
                  <a:pt x="1832686" y="2612466"/>
                </a:lnTo>
                <a:lnTo>
                  <a:pt x="1843963" y="2619464"/>
                </a:lnTo>
                <a:lnTo>
                  <a:pt x="1890483" y="2642324"/>
                </a:lnTo>
                <a:lnTo>
                  <a:pt x="1902777" y="2647569"/>
                </a:lnTo>
                <a:lnTo>
                  <a:pt x="1486115" y="3724097"/>
                </a:lnTo>
                <a:lnTo>
                  <a:pt x="1489354" y="3731463"/>
                </a:lnTo>
                <a:lnTo>
                  <a:pt x="1497368" y="3734574"/>
                </a:lnTo>
                <a:lnTo>
                  <a:pt x="1498930" y="3734828"/>
                </a:lnTo>
                <a:lnTo>
                  <a:pt x="1500479" y="3734828"/>
                </a:lnTo>
                <a:lnTo>
                  <a:pt x="1505534" y="3734828"/>
                </a:lnTo>
                <a:lnTo>
                  <a:pt x="1510347" y="3731755"/>
                </a:lnTo>
                <a:lnTo>
                  <a:pt x="1926374" y="2656890"/>
                </a:lnTo>
                <a:lnTo>
                  <a:pt x="1938604" y="2661374"/>
                </a:lnTo>
                <a:lnTo>
                  <a:pt x="1963381" y="2668994"/>
                </a:lnTo>
                <a:lnTo>
                  <a:pt x="1988578" y="2675344"/>
                </a:lnTo>
                <a:lnTo>
                  <a:pt x="2001774" y="2677972"/>
                </a:lnTo>
                <a:lnTo>
                  <a:pt x="1715363" y="4211764"/>
                </a:lnTo>
                <a:lnTo>
                  <a:pt x="1719922" y="4218406"/>
                </a:lnTo>
                <a:lnTo>
                  <a:pt x="1726793" y="4219702"/>
                </a:lnTo>
                <a:lnTo>
                  <a:pt x="1729130" y="4219892"/>
                </a:lnTo>
                <a:lnTo>
                  <a:pt x="1735112" y="4219892"/>
                </a:lnTo>
                <a:lnTo>
                  <a:pt x="1740420" y="4215663"/>
                </a:lnTo>
                <a:lnTo>
                  <a:pt x="2026754" y="2682303"/>
                </a:lnTo>
                <a:lnTo>
                  <a:pt x="2065502" y="2688044"/>
                </a:lnTo>
                <a:lnTo>
                  <a:pt x="2104758" y="2689974"/>
                </a:lnTo>
                <a:lnTo>
                  <a:pt x="2104758" y="3844137"/>
                </a:lnTo>
                <a:lnTo>
                  <a:pt x="2110435" y="3849814"/>
                </a:lnTo>
                <a:lnTo>
                  <a:pt x="2117433" y="3849814"/>
                </a:lnTo>
                <a:lnTo>
                  <a:pt x="2124430" y="3849814"/>
                </a:lnTo>
                <a:lnTo>
                  <a:pt x="2130107" y="3844137"/>
                </a:lnTo>
                <a:lnTo>
                  <a:pt x="2130107" y="2689974"/>
                </a:lnTo>
                <a:lnTo>
                  <a:pt x="2169363" y="2688044"/>
                </a:lnTo>
                <a:lnTo>
                  <a:pt x="2208111" y="2682303"/>
                </a:lnTo>
                <a:lnTo>
                  <a:pt x="2494445" y="4215663"/>
                </a:lnTo>
                <a:lnTo>
                  <a:pt x="2499766" y="4219892"/>
                </a:lnTo>
                <a:lnTo>
                  <a:pt x="2505735" y="4219892"/>
                </a:lnTo>
                <a:lnTo>
                  <a:pt x="2506522" y="4219892"/>
                </a:lnTo>
                <a:lnTo>
                  <a:pt x="2514981" y="4218406"/>
                </a:lnTo>
                <a:lnTo>
                  <a:pt x="2519502" y="4211764"/>
                </a:lnTo>
                <a:lnTo>
                  <a:pt x="2233104" y="2677985"/>
                </a:lnTo>
                <a:lnTo>
                  <a:pt x="2246325" y="2675344"/>
                </a:lnTo>
                <a:lnTo>
                  <a:pt x="2271509" y="2668994"/>
                </a:lnTo>
                <a:lnTo>
                  <a:pt x="2283879" y="2665184"/>
                </a:lnTo>
                <a:lnTo>
                  <a:pt x="2296249" y="2661374"/>
                </a:lnTo>
                <a:lnTo>
                  <a:pt x="2308517" y="2656878"/>
                </a:lnTo>
                <a:lnTo>
                  <a:pt x="2724556" y="3731755"/>
                </a:lnTo>
                <a:lnTo>
                  <a:pt x="2729344" y="3734828"/>
                </a:lnTo>
                <a:lnTo>
                  <a:pt x="2734424" y="3734828"/>
                </a:lnTo>
                <a:lnTo>
                  <a:pt x="2735948" y="3734828"/>
                </a:lnTo>
                <a:lnTo>
                  <a:pt x="2737497" y="3734574"/>
                </a:lnTo>
                <a:lnTo>
                  <a:pt x="2745524" y="3731463"/>
                </a:lnTo>
                <a:lnTo>
                  <a:pt x="2748750" y="3724097"/>
                </a:lnTo>
                <a:lnTo>
                  <a:pt x="2332075" y="2647556"/>
                </a:lnTo>
                <a:lnTo>
                  <a:pt x="2344369" y="2642324"/>
                </a:lnTo>
                <a:lnTo>
                  <a:pt x="2367877" y="2630894"/>
                </a:lnTo>
                <a:lnTo>
                  <a:pt x="2390914" y="2619464"/>
                </a:lnTo>
                <a:lnTo>
                  <a:pt x="2402179" y="2612466"/>
                </a:lnTo>
                <a:lnTo>
                  <a:pt x="3221558" y="3936949"/>
                </a:lnTo>
                <a:lnTo>
                  <a:pt x="3225685" y="3939095"/>
                </a:lnTo>
                <a:lnTo>
                  <a:pt x="3229940" y="3939095"/>
                </a:lnTo>
                <a:lnTo>
                  <a:pt x="3232213" y="3939095"/>
                </a:lnTo>
                <a:lnTo>
                  <a:pt x="3234525" y="3938460"/>
                </a:lnTo>
                <a:lnTo>
                  <a:pt x="3242551" y="3933507"/>
                </a:lnTo>
                <a:lnTo>
                  <a:pt x="3244405" y="3925671"/>
                </a:lnTo>
                <a:lnTo>
                  <a:pt x="2423617" y="2598890"/>
                </a:lnTo>
                <a:lnTo>
                  <a:pt x="2435009" y="2591524"/>
                </a:lnTo>
                <a:lnTo>
                  <a:pt x="2456053" y="2576284"/>
                </a:lnTo>
                <a:lnTo>
                  <a:pt x="2476449" y="2559774"/>
                </a:lnTo>
                <a:lnTo>
                  <a:pt x="2486152" y="2551633"/>
                </a:lnTo>
                <a:lnTo>
                  <a:pt x="3260915" y="3402342"/>
                </a:lnTo>
                <a:lnTo>
                  <a:pt x="3264344" y="3403752"/>
                </a:lnTo>
                <a:lnTo>
                  <a:pt x="3267773" y="3403752"/>
                </a:lnTo>
                <a:lnTo>
                  <a:pt x="3270847" y="3403752"/>
                </a:lnTo>
                <a:lnTo>
                  <a:pt x="3273882" y="3402673"/>
                </a:lnTo>
                <a:lnTo>
                  <a:pt x="3281515" y="3395726"/>
                </a:lnTo>
                <a:lnTo>
                  <a:pt x="3281883" y="3387699"/>
                </a:lnTo>
                <a:lnTo>
                  <a:pt x="2505113" y="2534767"/>
                </a:lnTo>
                <a:lnTo>
                  <a:pt x="2514917" y="2525484"/>
                </a:lnTo>
                <a:lnTo>
                  <a:pt x="2532875" y="2506434"/>
                </a:lnTo>
                <a:lnTo>
                  <a:pt x="2549918" y="2487384"/>
                </a:lnTo>
                <a:lnTo>
                  <a:pt x="2557830" y="2476779"/>
                </a:lnTo>
                <a:lnTo>
                  <a:pt x="3798430" y="3414598"/>
                </a:lnTo>
                <a:lnTo>
                  <a:pt x="3801097" y="3415423"/>
                </a:lnTo>
                <a:lnTo>
                  <a:pt x="3803777" y="3415423"/>
                </a:lnTo>
                <a:lnTo>
                  <a:pt x="3807599" y="3415423"/>
                </a:lnTo>
                <a:lnTo>
                  <a:pt x="3811397" y="3413671"/>
                </a:lnTo>
                <a:lnTo>
                  <a:pt x="3818140" y="3404781"/>
                </a:lnTo>
                <a:lnTo>
                  <a:pt x="3817010" y="3396856"/>
                </a:lnTo>
                <a:lnTo>
                  <a:pt x="2573007" y="2456446"/>
                </a:lnTo>
                <a:lnTo>
                  <a:pt x="2581198" y="2445474"/>
                </a:lnTo>
                <a:lnTo>
                  <a:pt x="2595397" y="2423884"/>
                </a:lnTo>
                <a:lnTo>
                  <a:pt x="2608567" y="2401024"/>
                </a:lnTo>
                <a:lnTo>
                  <a:pt x="2614434" y="2389911"/>
                </a:lnTo>
                <a:lnTo>
                  <a:pt x="3642372" y="2902166"/>
                </a:lnTo>
                <a:lnTo>
                  <a:pt x="3644328" y="2902597"/>
                </a:lnTo>
                <a:lnTo>
                  <a:pt x="3646208" y="2902597"/>
                </a:lnTo>
                <a:lnTo>
                  <a:pt x="3650869" y="2902597"/>
                </a:lnTo>
                <a:lnTo>
                  <a:pt x="3655352" y="2900019"/>
                </a:lnTo>
                <a:lnTo>
                  <a:pt x="3660698" y="2889275"/>
                </a:lnTo>
                <a:lnTo>
                  <a:pt x="3658133" y="2881642"/>
                </a:lnTo>
                <a:lnTo>
                  <a:pt x="2625928" y="2367292"/>
                </a:lnTo>
                <a:lnTo>
                  <a:pt x="2631757" y="2355304"/>
                </a:lnTo>
                <a:lnTo>
                  <a:pt x="2641739" y="2331174"/>
                </a:lnTo>
                <a:lnTo>
                  <a:pt x="2650566" y="2305774"/>
                </a:lnTo>
                <a:lnTo>
                  <a:pt x="2654262" y="2294077"/>
                </a:lnTo>
                <a:lnTo>
                  <a:pt x="4147705" y="2719425"/>
                </a:lnTo>
                <a:lnTo>
                  <a:pt x="4150017" y="2719590"/>
                </a:lnTo>
                <a:lnTo>
                  <a:pt x="4155554" y="2719590"/>
                </a:lnTo>
                <a:lnTo>
                  <a:pt x="4160609" y="2715920"/>
                </a:lnTo>
                <a:lnTo>
                  <a:pt x="4164114" y="2703601"/>
                </a:lnTo>
                <a:lnTo>
                  <a:pt x="4160215" y="2696591"/>
                </a:lnTo>
                <a:lnTo>
                  <a:pt x="2661285" y="2269642"/>
                </a:lnTo>
                <a:lnTo>
                  <a:pt x="2664739" y="2256244"/>
                </a:lnTo>
                <a:lnTo>
                  <a:pt x="2670098" y="2230844"/>
                </a:lnTo>
                <a:lnTo>
                  <a:pt x="2674239" y="2205444"/>
                </a:lnTo>
                <a:lnTo>
                  <a:pt x="2675636" y="2192528"/>
                </a:lnTo>
                <a:lnTo>
                  <a:pt x="3817747" y="2298382"/>
                </a:lnTo>
                <a:lnTo>
                  <a:pt x="3824211" y="2298382"/>
                </a:lnTo>
                <a:lnTo>
                  <a:pt x="3829761" y="2293429"/>
                </a:lnTo>
                <a:lnTo>
                  <a:pt x="3831018" y="2279878"/>
                </a:lnTo>
                <a:lnTo>
                  <a:pt x="3825862" y="2273693"/>
                </a:lnTo>
                <a:lnTo>
                  <a:pt x="2678099" y="2167267"/>
                </a:lnTo>
                <a:lnTo>
                  <a:pt x="2678201" y="2166074"/>
                </a:lnTo>
                <a:lnTo>
                  <a:pt x="2678277" y="2164804"/>
                </a:lnTo>
                <a:lnTo>
                  <a:pt x="2678950" y="2153374"/>
                </a:lnTo>
                <a:lnTo>
                  <a:pt x="2678988" y="2152104"/>
                </a:lnTo>
                <a:lnTo>
                  <a:pt x="2679395" y="2140674"/>
                </a:lnTo>
                <a:lnTo>
                  <a:pt x="2679408" y="2139404"/>
                </a:lnTo>
                <a:lnTo>
                  <a:pt x="2679547" y="2127974"/>
                </a:lnTo>
                <a:lnTo>
                  <a:pt x="2679395" y="2114004"/>
                </a:lnTo>
                <a:lnTo>
                  <a:pt x="2678950" y="2101303"/>
                </a:lnTo>
                <a:lnTo>
                  <a:pt x="2678201" y="2088629"/>
                </a:lnTo>
                <a:lnTo>
                  <a:pt x="4229747" y="1944776"/>
                </a:lnTo>
                <a:lnTo>
                  <a:pt x="4234866" y="1938591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879" y="2212187"/>
            <a:ext cx="190192" cy="18291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84504" y="1291681"/>
            <a:ext cx="248920" cy="258445"/>
          </a:xfrm>
          <a:custGeom>
            <a:avLst/>
            <a:gdLst/>
            <a:ahLst/>
            <a:cxnLst/>
            <a:rect l="l" t="t" r="r" b="b"/>
            <a:pathLst>
              <a:path w="248919" h="258444">
                <a:moveTo>
                  <a:pt x="86372" y="0"/>
                </a:moveTo>
                <a:lnTo>
                  <a:pt x="142769" y="97736"/>
                </a:lnTo>
                <a:lnTo>
                  <a:pt x="240072" y="41422"/>
                </a:lnTo>
                <a:lnTo>
                  <a:pt x="165059" y="125389"/>
                </a:lnTo>
                <a:lnTo>
                  <a:pt x="248715" y="200655"/>
                </a:lnTo>
                <a:lnTo>
                  <a:pt x="146016" y="154969"/>
                </a:lnTo>
                <a:lnTo>
                  <a:pt x="100317" y="258032"/>
                </a:lnTo>
                <a:lnTo>
                  <a:pt x="111815" y="145702"/>
                </a:lnTo>
                <a:lnTo>
                  <a:pt x="0" y="133846"/>
                </a:lnTo>
                <a:lnTo>
                  <a:pt x="109882" y="110345"/>
                </a:lnTo>
                <a:lnTo>
                  <a:pt x="86372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5026" y="1623081"/>
            <a:ext cx="396875" cy="415925"/>
          </a:xfrm>
          <a:custGeom>
            <a:avLst/>
            <a:gdLst/>
            <a:ahLst/>
            <a:cxnLst/>
            <a:rect l="l" t="t" r="r" b="b"/>
            <a:pathLst>
              <a:path w="396875" h="415925">
                <a:moveTo>
                  <a:pt x="257938" y="0"/>
                </a:moveTo>
                <a:lnTo>
                  <a:pt x="221025" y="178277"/>
                </a:lnTo>
                <a:lnTo>
                  <a:pt x="396651" y="213520"/>
                </a:lnTo>
                <a:lnTo>
                  <a:pt x="218100" y="235479"/>
                </a:lnTo>
                <a:lnTo>
                  <a:pt x="237472" y="415617"/>
                </a:lnTo>
                <a:lnTo>
                  <a:pt x="163978" y="251066"/>
                </a:lnTo>
                <a:lnTo>
                  <a:pt x="0" y="327231"/>
                </a:lnTo>
                <a:lnTo>
                  <a:pt x="133174" y="203472"/>
                </a:lnTo>
                <a:lnTo>
                  <a:pt x="12838" y="70209"/>
                </a:lnTo>
                <a:lnTo>
                  <a:pt x="168501" y="158581"/>
                </a:lnTo>
                <a:lnTo>
                  <a:pt x="257938" y="0"/>
                </a:lnTo>
                <a:close/>
              </a:path>
            </a:pathLst>
          </a:custGeom>
          <a:solidFill>
            <a:srgbClr val="FFFFFF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64338" y="919813"/>
            <a:ext cx="9514282" cy="20018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/>
            <a:r>
              <a:rPr lang="pt-BR" sz="3200" b="1" spc="130" dirty="0">
                <a:solidFill>
                  <a:srgbClr val="00B050"/>
                </a:solidFill>
                <a:latin typeface="Verdana"/>
                <a:cs typeface="Verdana"/>
              </a:rPr>
              <a:t>MARCHA</a:t>
            </a:r>
            <a:br>
              <a:rPr lang="pt-BR" sz="2400" b="1" dirty="0">
                <a:solidFill>
                  <a:srgbClr val="00B050"/>
                </a:solidFill>
                <a:latin typeface="Verdana"/>
                <a:cs typeface="Verdana"/>
              </a:rPr>
            </a:br>
            <a:r>
              <a:rPr sz="2400" b="0" spc="300" dirty="0">
                <a:latin typeface="Tahoma"/>
                <a:cs typeface="Tahoma"/>
              </a:rPr>
              <a:t>COMPASSO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225" dirty="0">
                <a:latin typeface="Tahoma"/>
                <a:cs typeface="Tahoma"/>
              </a:rPr>
              <a:t>QUATERNÁRIO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114" dirty="0">
                <a:latin typeface="Tahoma"/>
                <a:cs typeface="Tahoma"/>
              </a:rPr>
              <a:t>TERIA</a:t>
            </a:r>
            <a:r>
              <a:rPr lang="pt-BR" sz="2400" b="0" spc="114" dirty="0">
                <a:latin typeface="Tahoma"/>
                <a:cs typeface="Tahoma"/>
              </a:rPr>
              <a:t> A</a:t>
            </a:r>
            <a:r>
              <a:rPr sz="2400" b="0" spc="114" dirty="0">
                <a:latin typeface="Tahoma"/>
                <a:cs typeface="Tahoma"/>
              </a:rPr>
              <a:t> </a:t>
            </a:r>
            <a:r>
              <a:rPr sz="2400" b="0" spc="310" dirty="0">
                <a:latin typeface="Tahoma"/>
                <a:cs typeface="Tahoma"/>
              </a:rPr>
              <a:t>MARCAÇÃO</a:t>
            </a:r>
            <a:r>
              <a:rPr sz="2400" b="0" spc="-70" dirty="0">
                <a:latin typeface="Tahoma"/>
                <a:cs typeface="Tahoma"/>
              </a:rPr>
              <a:t> </a:t>
            </a:r>
            <a:br>
              <a:rPr lang="pt-BR" sz="2400" b="0" spc="-70" dirty="0">
                <a:latin typeface="Tahoma"/>
                <a:cs typeface="Tahoma"/>
              </a:rPr>
            </a:br>
            <a:r>
              <a:rPr lang="pt-BR" sz="4400" b="0" spc="-70" dirty="0">
                <a:latin typeface="Tahoma"/>
                <a:cs typeface="Tahoma"/>
              </a:rPr>
              <a:t>|</a:t>
            </a:r>
            <a:r>
              <a:rPr lang="pt-BR" sz="3200" b="0" spc="-100" dirty="0">
                <a:latin typeface="Tahoma"/>
                <a:cs typeface="Tahoma"/>
              </a:rPr>
              <a:t> </a:t>
            </a:r>
            <a:r>
              <a:rPr lang="pt-BR" sz="3600" spc="-100" dirty="0">
                <a:latin typeface="Tahoma"/>
                <a:cs typeface="Tahoma"/>
              </a:rPr>
              <a:t>M-M-M-R </a:t>
            </a:r>
            <a:r>
              <a:rPr lang="pt-BR" sz="4400" b="0" spc="-70" dirty="0">
                <a:latin typeface="Tahoma"/>
                <a:cs typeface="Tahoma"/>
              </a:rPr>
              <a:t>|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315" dirty="0">
                <a:latin typeface="Tahoma"/>
                <a:cs typeface="Tahoma"/>
              </a:rPr>
              <a:t>AONDE</a:t>
            </a:r>
            <a:r>
              <a:rPr sz="2400" b="0" spc="-70" dirty="0">
                <a:latin typeface="Tahoma"/>
                <a:cs typeface="Tahoma"/>
              </a:rPr>
              <a:t> </a:t>
            </a:r>
            <a:r>
              <a:rPr sz="2400" b="0" spc="270" dirty="0">
                <a:latin typeface="Tahoma"/>
                <a:cs typeface="Tahoma"/>
              </a:rPr>
              <a:t>A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180" dirty="0">
                <a:latin typeface="Tahoma"/>
                <a:cs typeface="Tahoma"/>
              </a:rPr>
              <a:t>ÚLTIMA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155" dirty="0">
                <a:latin typeface="Tahoma"/>
                <a:cs typeface="Tahoma"/>
              </a:rPr>
              <a:t>SERIA</a:t>
            </a:r>
            <a:r>
              <a:rPr lang="pt-BR" sz="2400" b="0" spc="155" dirty="0">
                <a:latin typeface="Tahoma"/>
                <a:cs typeface="Tahoma"/>
              </a:rPr>
              <a:t> </a:t>
            </a:r>
            <a:r>
              <a:rPr sz="2400" b="0" spc="325" dirty="0">
                <a:latin typeface="Tahoma"/>
                <a:cs typeface="Tahoma"/>
              </a:rPr>
              <a:t>UMA</a:t>
            </a:r>
            <a:r>
              <a:rPr lang="pt-BR" sz="2400" b="0" spc="325" dirty="0">
                <a:latin typeface="Tahoma"/>
                <a:cs typeface="Tahoma"/>
              </a:rPr>
              <a:t> </a:t>
            </a:r>
            <a:r>
              <a:rPr sz="2400" b="0" spc="195" dirty="0">
                <a:latin typeface="Tahoma"/>
                <a:cs typeface="Tahoma"/>
              </a:rPr>
              <a:t>BATIDA</a:t>
            </a:r>
            <a:r>
              <a:rPr lang="pt-BR" sz="2400" b="0" spc="195" dirty="0">
                <a:latin typeface="Tahoma"/>
                <a:cs typeface="Tahoma"/>
              </a:rPr>
              <a:t> </a:t>
            </a:r>
            <a:r>
              <a:rPr sz="2400" b="0" spc="310" dirty="0">
                <a:latin typeface="Tahoma"/>
                <a:cs typeface="Tahoma"/>
              </a:rPr>
              <a:t>PARA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215" dirty="0">
                <a:latin typeface="Tahoma"/>
                <a:cs typeface="Tahoma"/>
              </a:rPr>
              <a:t>CIMA</a:t>
            </a:r>
            <a:r>
              <a:rPr sz="2400" b="0" spc="-65" dirty="0">
                <a:latin typeface="Tahoma"/>
                <a:cs typeface="Tahoma"/>
              </a:rPr>
              <a:t> </a:t>
            </a:r>
            <a:r>
              <a:rPr sz="2400" b="0" spc="155" dirty="0">
                <a:latin typeface="Tahoma"/>
                <a:cs typeface="Tahoma"/>
              </a:rPr>
              <a:t>(RUFO)</a:t>
            </a:r>
            <a:r>
              <a:rPr lang="pt-BR" sz="2400" b="0" spc="-70" dirty="0">
                <a:latin typeface="Tahoma"/>
                <a:cs typeface="Tahoma"/>
              </a:rPr>
              <a:t> </a:t>
            </a:r>
            <a:r>
              <a:rPr lang="pt-BR" sz="2400" b="0" spc="295" dirty="0">
                <a:latin typeface="Tahoma"/>
                <a:cs typeface="Tahoma"/>
              </a:rPr>
              <a:t>AO</a:t>
            </a:r>
            <a:r>
              <a:rPr lang="pt-BR" sz="2400" b="0" spc="-65" dirty="0">
                <a:latin typeface="Tahoma"/>
                <a:cs typeface="Tahoma"/>
              </a:rPr>
              <a:t> </a:t>
            </a:r>
            <a:r>
              <a:rPr lang="pt-BR" sz="2400" b="0" spc="165" dirty="0">
                <a:latin typeface="Tahoma"/>
                <a:cs typeface="Tahoma"/>
              </a:rPr>
              <a:t>INVÉS</a:t>
            </a:r>
            <a:r>
              <a:rPr lang="pt-BR" sz="2400" b="0" spc="-65" dirty="0">
                <a:latin typeface="Tahoma"/>
                <a:cs typeface="Tahoma"/>
              </a:rPr>
              <a:t> </a:t>
            </a:r>
            <a:r>
              <a:rPr lang="pt-BR" sz="2400" b="0" spc="300" dirty="0">
                <a:latin typeface="Tahoma"/>
                <a:cs typeface="Tahoma"/>
              </a:rPr>
              <a:t>DE</a:t>
            </a:r>
            <a:r>
              <a:rPr lang="pt-BR" sz="2400" b="0" spc="-70" dirty="0">
                <a:latin typeface="Tahoma"/>
                <a:cs typeface="Tahoma"/>
              </a:rPr>
              <a:t> </a:t>
            </a:r>
            <a:r>
              <a:rPr lang="pt-BR" sz="2400" b="0" spc="215" dirty="0">
                <a:latin typeface="Tahoma"/>
                <a:cs typeface="Tahoma"/>
              </a:rPr>
              <a:t>SER</a:t>
            </a:r>
            <a:r>
              <a:rPr lang="pt-BR" sz="2400" b="0" spc="-65" dirty="0">
                <a:latin typeface="Tahoma"/>
                <a:cs typeface="Tahoma"/>
              </a:rPr>
              <a:t> </a:t>
            </a:r>
            <a:r>
              <a:rPr lang="pt-BR" sz="2400" b="0" spc="310" dirty="0">
                <a:latin typeface="Tahoma"/>
                <a:cs typeface="Tahoma"/>
              </a:rPr>
              <a:t>NA</a:t>
            </a:r>
            <a:r>
              <a:rPr lang="pt-BR" sz="2400" b="0" spc="-65" dirty="0">
                <a:latin typeface="Tahoma"/>
                <a:cs typeface="Tahoma"/>
              </a:rPr>
              <a:t> </a:t>
            </a:r>
            <a:r>
              <a:rPr lang="pt-BR" sz="2400" b="0" spc="190" dirty="0">
                <a:latin typeface="Tahoma"/>
                <a:cs typeface="Tahoma"/>
              </a:rPr>
              <a:t>MÃO.</a:t>
            </a:r>
            <a:endParaRPr lang="pt-BR" sz="2400" dirty="0">
              <a:latin typeface="Tahoma"/>
              <a:cs typeface="Tahoma"/>
            </a:endParaRPr>
          </a:p>
          <a:p>
            <a:pPr marL="1602740"/>
            <a:endParaRPr lang="pt-BR" sz="5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4338" y="3880730"/>
            <a:ext cx="997096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pt-BR" sz="3200" b="1" spc="100" dirty="0">
                <a:solidFill>
                  <a:srgbClr val="00B050"/>
                </a:solidFill>
                <a:latin typeface="Tahoma"/>
                <a:cs typeface="Tahoma"/>
              </a:rPr>
              <a:t>VALSA</a:t>
            </a:r>
            <a:endParaRPr lang="pt-BR" sz="3200" dirty="0">
              <a:solidFill>
                <a:srgbClr val="00B050"/>
              </a:solidFill>
              <a:latin typeface="Tahoma"/>
              <a:cs typeface="Tahoma"/>
            </a:endParaRPr>
          </a:p>
          <a:p>
            <a:pPr algn="l"/>
            <a:r>
              <a:rPr sz="2400" spc="260" dirty="0">
                <a:solidFill>
                  <a:srgbClr val="FFFFFF"/>
                </a:solidFill>
                <a:latin typeface="Tahoma"/>
                <a:cs typeface="Tahoma"/>
              </a:rPr>
              <a:t>COMPASSO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TERNÁRIO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ahoma"/>
                <a:cs typeface="Tahoma"/>
              </a:rPr>
              <a:t>TERIA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MARCAÇÃO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2400" spc="-65" dirty="0">
              <a:solidFill>
                <a:srgbClr val="FFFFFF"/>
              </a:solidFill>
              <a:latin typeface="Tahoma"/>
              <a:cs typeface="Tahoma"/>
            </a:endParaRPr>
          </a:p>
          <a:p>
            <a:pPr marR="5080" algn="l"/>
            <a:r>
              <a:rPr lang="pt-BR" sz="4400" spc="-65" dirty="0">
                <a:solidFill>
                  <a:srgbClr val="FFFFFF"/>
                </a:solidFill>
                <a:latin typeface="Tahoma"/>
                <a:cs typeface="Tahoma"/>
              </a:rPr>
              <a:t>| </a:t>
            </a:r>
            <a:r>
              <a:rPr lang="pt-BR" sz="3600" b="1" spc="-65" dirty="0">
                <a:solidFill>
                  <a:srgbClr val="FFFFFF"/>
                </a:solidFill>
                <a:latin typeface="Tahoma"/>
                <a:cs typeface="Tahoma"/>
              </a:rPr>
              <a:t>M-</a:t>
            </a:r>
            <a:r>
              <a:rPr lang="pt-BR" sz="3600" b="1" spc="60" dirty="0">
                <a:solidFill>
                  <a:srgbClr val="FFFFFF"/>
                </a:solidFill>
                <a:latin typeface="Tahoma"/>
                <a:cs typeface="Tahoma"/>
              </a:rPr>
              <a:t>R-R</a:t>
            </a:r>
            <a:r>
              <a:rPr lang="pt-BR" sz="3600" b="1" spc="-240" baseline="-181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400" spc="-65" dirty="0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lang="pt-BR" sz="2400" b="0" spc="315" dirty="0">
                <a:solidFill>
                  <a:schemeClr val="bg1"/>
                </a:solidFill>
                <a:latin typeface="Tahoma"/>
                <a:cs typeface="Tahoma"/>
              </a:rPr>
              <a:t>AONDE</a:t>
            </a:r>
            <a:r>
              <a:rPr lang="pt-BR" sz="2400" b="0" spc="-7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270" dirty="0">
                <a:solidFill>
                  <a:schemeClr val="bg1"/>
                </a:solidFill>
                <a:latin typeface="Tahoma"/>
                <a:cs typeface="Tahoma"/>
              </a:rPr>
              <a:t>AS DUAS </a:t>
            </a:r>
            <a:r>
              <a:rPr lang="pt-BR" sz="2400" b="0" spc="180" dirty="0">
                <a:solidFill>
                  <a:schemeClr val="bg1"/>
                </a:solidFill>
                <a:latin typeface="Tahoma"/>
                <a:cs typeface="Tahoma"/>
              </a:rPr>
              <a:t>ÚLTIMAS BATIDAS</a:t>
            </a:r>
            <a:endParaRPr lang="pt-BR" sz="2400" spc="180" dirty="0">
              <a:solidFill>
                <a:schemeClr val="bg1"/>
              </a:solidFill>
              <a:latin typeface="Tahoma"/>
              <a:cs typeface="Tahoma"/>
            </a:endParaRPr>
          </a:p>
          <a:p>
            <a:pPr marR="5080" algn="l"/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55" dirty="0">
                <a:solidFill>
                  <a:schemeClr val="bg1"/>
                </a:solidFill>
                <a:latin typeface="Tahoma"/>
                <a:cs typeface="Tahoma"/>
              </a:rPr>
              <a:t>SERIAM PARA CIMA (RUFO) </a:t>
            </a:r>
            <a:r>
              <a:rPr lang="pt-BR" sz="2400" b="0" spc="-7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295" dirty="0">
                <a:solidFill>
                  <a:schemeClr val="bg1"/>
                </a:solidFill>
                <a:latin typeface="Tahoma"/>
                <a:cs typeface="Tahoma"/>
              </a:rPr>
              <a:t>AO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65" dirty="0">
                <a:solidFill>
                  <a:schemeClr val="bg1"/>
                </a:solidFill>
                <a:latin typeface="Tahoma"/>
                <a:cs typeface="Tahoma"/>
              </a:rPr>
              <a:t>INVÉS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30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lang="pt-BR" sz="2400" b="0" spc="-7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215" dirty="0">
                <a:solidFill>
                  <a:schemeClr val="bg1"/>
                </a:solidFill>
                <a:latin typeface="Tahoma"/>
                <a:cs typeface="Tahoma"/>
              </a:rPr>
              <a:t>SER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310" dirty="0">
                <a:solidFill>
                  <a:schemeClr val="bg1"/>
                </a:solidFill>
                <a:latin typeface="Tahoma"/>
                <a:cs typeface="Tahoma"/>
              </a:rPr>
              <a:t>NA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90" dirty="0">
                <a:solidFill>
                  <a:schemeClr val="bg1"/>
                </a:solidFill>
                <a:latin typeface="Tahoma"/>
                <a:cs typeface="Tahoma"/>
              </a:rPr>
              <a:t>MÃO.</a:t>
            </a:r>
            <a:endParaRPr lang="pt-BR" sz="2400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sz="2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9000" y="6815775"/>
            <a:ext cx="8976360" cy="28596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r>
              <a:rPr lang="pt-BR" sz="3200" b="1" spc="95" dirty="0">
                <a:solidFill>
                  <a:srgbClr val="00B050"/>
                </a:solidFill>
                <a:latin typeface="Tahoma"/>
                <a:cs typeface="Tahoma"/>
              </a:rPr>
              <a:t>MAZURCA</a:t>
            </a:r>
            <a:endParaRPr lang="pt-BR" sz="3200" b="1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COMPASSO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BINÁRIO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COMPOSTO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TERIA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ahoma"/>
                <a:cs typeface="Tahoma"/>
              </a:rPr>
              <a:t>MARCAÇÃO</a:t>
            </a:r>
            <a:endParaRPr lang="pt-BR" sz="2400" spc="10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r>
              <a:rPr lang="pt-BR" sz="4400" spc="-65" dirty="0">
                <a:solidFill>
                  <a:srgbClr val="FFFFFF"/>
                </a:solidFill>
                <a:latin typeface="Tahoma"/>
                <a:cs typeface="Tahoma"/>
              </a:rPr>
              <a:t>| </a:t>
            </a:r>
            <a:r>
              <a:rPr lang="pt-BR" sz="3600" b="1" spc="-65" dirty="0">
                <a:solidFill>
                  <a:srgbClr val="FFFFFF"/>
                </a:solidFill>
                <a:latin typeface="Tahoma"/>
                <a:cs typeface="Tahoma"/>
              </a:rPr>
              <a:t>M-M-M-</a:t>
            </a:r>
            <a:r>
              <a:rPr lang="pt-BR" sz="3600" b="1" spc="-50" dirty="0">
                <a:solidFill>
                  <a:srgbClr val="FFFFFF"/>
                </a:solidFill>
                <a:latin typeface="Tahoma"/>
                <a:cs typeface="Tahoma"/>
              </a:rPr>
              <a:t>R-R-R </a:t>
            </a:r>
            <a:r>
              <a:rPr lang="pt-BR" sz="4400" spc="-80" dirty="0">
                <a:solidFill>
                  <a:srgbClr val="FFFFFF"/>
                </a:solidFill>
                <a:latin typeface="Tahoma"/>
                <a:cs typeface="Tahoma"/>
              </a:rPr>
              <a:t>| </a:t>
            </a:r>
            <a:r>
              <a:rPr lang="pt-BR" sz="2400" b="0" spc="315" dirty="0">
                <a:solidFill>
                  <a:schemeClr val="bg1"/>
                </a:solidFill>
                <a:latin typeface="Tahoma"/>
                <a:cs typeface="Tahoma"/>
              </a:rPr>
              <a:t>AONDE</a:t>
            </a:r>
            <a:r>
              <a:rPr lang="pt-BR" sz="2400" b="0" spc="-7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270" dirty="0">
                <a:solidFill>
                  <a:schemeClr val="bg1"/>
                </a:solidFill>
                <a:latin typeface="Tahoma"/>
                <a:cs typeface="Tahoma"/>
              </a:rPr>
              <a:t>AS TRÊS </a:t>
            </a:r>
            <a:r>
              <a:rPr lang="pt-BR" sz="2400" b="0" spc="180" dirty="0">
                <a:solidFill>
                  <a:schemeClr val="bg1"/>
                </a:solidFill>
                <a:latin typeface="Tahoma"/>
                <a:cs typeface="Tahoma"/>
              </a:rPr>
              <a:t>ÚLTIMAS</a:t>
            </a:r>
          </a:p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r>
              <a:rPr lang="pt-BR" sz="2400" b="0" spc="180" dirty="0">
                <a:solidFill>
                  <a:schemeClr val="bg1"/>
                </a:solidFill>
                <a:latin typeface="Tahoma"/>
                <a:cs typeface="Tahoma"/>
              </a:rPr>
              <a:t>BATIDAS 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55" dirty="0">
                <a:solidFill>
                  <a:schemeClr val="bg1"/>
                </a:solidFill>
                <a:latin typeface="Tahoma"/>
                <a:cs typeface="Tahoma"/>
              </a:rPr>
              <a:t>SERIAM PARA CIMA (RUFO) </a:t>
            </a:r>
            <a:r>
              <a:rPr lang="pt-BR" sz="2400" b="0" spc="-7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295" dirty="0">
                <a:solidFill>
                  <a:schemeClr val="bg1"/>
                </a:solidFill>
                <a:latin typeface="Tahoma"/>
                <a:cs typeface="Tahoma"/>
              </a:rPr>
              <a:t>AO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65" dirty="0">
                <a:solidFill>
                  <a:schemeClr val="bg1"/>
                </a:solidFill>
                <a:latin typeface="Tahoma"/>
                <a:cs typeface="Tahoma"/>
              </a:rPr>
              <a:t>INVÉS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30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</a:p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r>
              <a:rPr lang="pt-BR" sz="2400" b="0" spc="215" dirty="0">
                <a:solidFill>
                  <a:schemeClr val="bg1"/>
                </a:solidFill>
                <a:latin typeface="Tahoma"/>
                <a:cs typeface="Tahoma"/>
              </a:rPr>
              <a:t>SER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310" dirty="0">
                <a:solidFill>
                  <a:schemeClr val="bg1"/>
                </a:solidFill>
                <a:latin typeface="Tahoma"/>
                <a:cs typeface="Tahoma"/>
              </a:rPr>
              <a:t>NA</a:t>
            </a:r>
            <a:r>
              <a:rPr lang="pt-BR" sz="2400" b="0" spc="-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BR" sz="2400" b="0" spc="190" dirty="0">
                <a:solidFill>
                  <a:schemeClr val="bg1"/>
                </a:solidFill>
                <a:latin typeface="Tahoma"/>
                <a:cs typeface="Tahoma"/>
              </a:rPr>
              <a:t>MÃO.</a:t>
            </a:r>
            <a:endParaRPr lang="pt-BR" sz="24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 indent="443865">
              <a:lnSpc>
                <a:spcPct val="98900"/>
              </a:lnSpc>
              <a:spcBef>
                <a:spcPts val="130"/>
              </a:spcBef>
              <a:tabLst>
                <a:tab pos="291465" algn="l"/>
              </a:tabLst>
            </a:pPr>
            <a:endParaRPr sz="3600" dirty="0">
              <a:latin typeface="Tahoma"/>
              <a:cs typeface="Tahom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8DDAD6-9220-459B-8B21-77FE8F69E9B1}"/>
              </a:ext>
            </a:extLst>
          </p:cNvPr>
          <p:cNvSpPr txBox="1"/>
          <p:nvPr/>
        </p:nvSpPr>
        <p:spPr>
          <a:xfrm>
            <a:off x="2717590" y="1339578"/>
            <a:ext cx="3276600" cy="248266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B050"/>
                </a:solidFill>
              </a:rPr>
              <a:t>MARCHA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B050"/>
                </a:solidFill>
              </a:rPr>
              <a:t>VALSA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B050"/>
                </a:solidFill>
              </a:rPr>
              <a:t>MAZURCA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778</Words>
  <Application>Microsoft Office PowerPoint</Application>
  <PresentationFormat>Personalizar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Georgia</vt:lpstr>
      <vt:lpstr>Tahoma</vt:lpstr>
      <vt:lpstr>Trebuchet MS</vt:lpstr>
      <vt:lpstr>Verdana</vt:lpstr>
      <vt:lpstr>Wingdings</vt:lpstr>
      <vt:lpstr>Wingdings 3</vt:lpstr>
      <vt:lpstr>Office Theme</vt:lpstr>
      <vt:lpstr>Facetado</vt:lpstr>
      <vt:lpstr>Apresentação do PowerPoint</vt:lpstr>
      <vt:lpstr>Apresentação do PowerPoint</vt:lpstr>
      <vt:lpstr>O MARACÁ </vt:lpstr>
      <vt:lpstr>O MARACÁ – TOCANDO DO JEITO CERTO </vt:lpstr>
      <vt:lpstr>O MARACÁ – JEITOS ERRADOS DE TOCÁ-LO </vt:lpstr>
      <vt:lpstr>A AÇÃO DOS FISCAIS PARA COM O MARACÁ </vt:lpstr>
      <vt:lpstr>EVOLUÇÃO DO MARACÁ</vt:lpstr>
      <vt:lpstr>Apresentação do PowerPoint</vt:lpstr>
      <vt:lpstr>MARCHA COMPASSO QUATERNÁRIO TERIA A MARCAÇÃO  | M-M-M-R | AONDE A ÚLTIMA SERIA UMA BATIDA PARA CIMA (RUFO) AO INVÉS DE SER NA MÃO. </vt:lpstr>
      <vt:lpstr>ESPADA &amp;   ARMA  </vt:lpstr>
      <vt:lpstr>REPIQUES &amp; DESARMONIA</vt:lpstr>
      <vt:lpstr>REPIQUES &amp; DESARMONIA</vt:lpstr>
      <vt:lpstr>MEDIDAS NECESSÁRIAS</vt:lpstr>
      <vt:lpstr>MEDIDAS NECESSÁRIAS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técnico maracá das galáxias</dc:title>
  <dc:creator>Danielle De Paula Alcantara</dc:creator>
  <cp:keywords>DAEimaqYr7s,BAC_fQqLyM8</cp:keywords>
  <cp:lastModifiedBy>Mauro Rico</cp:lastModifiedBy>
  <cp:revision>8</cp:revision>
  <dcterms:created xsi:type="dcterms:W3CDTF">2026-01-26T11:35:20Z</dcterms:created>
  <dcterms:modified xsi:type="dcterms:W3CDTF">2026-02-11T00:47:49Z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2026-01-26T00:00:00Z</vt:filetime>
  </property>
  <property fmtid="{D5CDD505-2E9C-101B-9397-08002B2CF9AE}" pid="5" name="Producer">
    <vt:lpwstr>Canva</vt:lpwstr>
  </property>
</Properties>
</file>